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0" r:id="rId3"/>
    <p:sldId id="259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57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3DB2-3200-4445-8900-A5BBB3370845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8AE645-9AD1-4110-8192-8D248CA18D17}">
      <dgm:prSet/>
      <dgm:spPr/>
      <dgm:t>
        <a:bodyPr/>
        <a:lstStyle/>
        <a:p>
          <a:pPr rtl="0"/>
          <a:r>
            <a:rPr lang="en-US" dirty="0" smtClean="0"/>
            <a:t>Customer analysis</a:t>
          </a:r>
          <a:endParaRPr lang="en-US" dirty="0"/>
        </a:p>
      </dgm:t>
    </dgm:pt>
    <dgm:pt modelId="{8F3E4508-F17D-4050-81B3-31D7E2B513BD}" type="parTrans" cxnId="{81EBEC50-316C-4909-A72E-3B0FA288B172}">
      <dgm:prSet/>
      <dgm:spPr/>
      <dgm:t>
        <a:bodyPr/>
        <a:lstStyle/>
        <a:p>
          <a:endParaRPr lang="en-US"/>
        </a:p>
      </dgm:t>
    </dgm:pt>
    <dgm:pt modelId="{4C16C4F1-D0A1-4F69-8C63-143C578DF47F}" type="sibTrans" cxnId="{81EBEC50-316C-4909-A72E-3B0FA288B172}">
      <dgm:prSet/>
      <dgm:spPr/>
      <dgm:t>
        <a:bodyPr/>
        <a:lstStyle/>
        <a:p>
          <a:endParaRPr lang="en-US"/>
        </a:p>
      </dgm:t>
    </dgm:pt>
    <dgm:pt modelId="{430B3B2B-F343-4973-B09C-97E8B945F50C}">
      <dgm:prSet/>
      <dgm:spPr/>
      <dgm:t>
        <a:bodyPr/>
        <a:lstStyle/>
        <a:p>
          <a:pPr rtl="0"/>
          <a:r>
            <a:rPr lang="en-US" dirty="0" smtClean="0"/>
            <a:t>Competitive analysis </a:t>
          </a:r>
          <a:endParaRPr lang="en-US" dirty="0"/>
        </a:p>
      </dgm:t>
    </dgm:pt>
    <dgm:pt modelId="{754893B6-D661-4CFD-B589-535173E57CE1}" type="parTrans" cxnId="{F71A9EEF-3B4B-4A37-B80D-C8D3922DB9BF}">
      <dgm:prSet/>
      <dgm:spPr/>
      <dgm:t>
        <a:bodyPr/>
        <a:lstStyle/>
        <a:p>
          <a:endParaRPr lang="en-US"/>
        </a:p>
      </dgm:t>
    </dgm:pt>
    <dgm:pt modelId="{58B806DA-D5D7-4707-9354-CAFCDF428F6E}" type="sibTrans" cxnId="{F71A9EEF-3B4B-4A37-B80D-C8D3922DB9BF}">
      <dgm:prSet/>
      <dgm:spPr/>
      <dgm:t>
        <a:bodyPr/>
        <a:lstStyle/>
        <a:p>
          <a:endParaRPr lang="en-US"/>
        </a:p>
      </dgm:t>
    </dgm:pt>
    <dgm:pt modelId="{224B4ED4-0EDD-465E-9A41-A7ED8A781796}">
      <dgm:prSet/>
      <dgm:spPr/>
      <dgm:t>
        <a:bodyPr/>
        <a:lstStyle/>
        <a:p>
          <a:pPr rtl="0"/>
          <a:endParaRPr lang="en-US" dirty="0"/>
        </a:p>
      </dgm:t>
    </dgm:pt>
    <dgm:pt modelId="{0EF04C1D-8103-4D32-9ACA-2E852C7FBFBA}" type="parTrans" cxnId="{43ABC9F8-727D-4DD3-917D-7C20EF0D3AA5}">
      <dgm:prSet/>
      <dgm:spPr/>
      <dgm:t>
        <a:bodyPr/>
        <a:lstStyle/>
        <a:p>
          <a:endParaRPr lang="en-US"/>
        </a:p>
      </dgm:t>
    </dgm:pt>
    <dgm:pt modelId="{B39FD0D2-7412-4071-BBC5-DFA1A914922E}" type="sibTrans" cxnId="{43ABC9F8-727D-4DD3-917D-7C20EF0D3AA5}">
      <dgm:prSet/>
      <dgm:spPr/>
      <dgm:t>
        <a:bodyPr/>
        <a:lstStyle/>
        <a:p>
          <a:endParaRPr lang="en-US"/>
        </a:p>
      </dgm:t>
    </dgm:pt>
    <dgm:pt modelId="{158B9B9C-3A43-4373-93FC-3C4A07CD18F1}" type="pres">
      <dgm:prSet presAssocID="{70613DB2-3200-4445-8900-A5BBB33708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DAF171-ABC7-4700-8746-3E2BF1EE629F}" type="pres">
      <dgm:prSet presAssocID="{70613DB2-3200-4445-8900-A5BBB3370845}" presName="arrow" presStyleLbl="bgShp" presStyleIdx="0" presStyleCnt="1"/>
      <dgm:spPr/>
    </dgm:pt>
    <dgm:pt modelId="{1125B9BC-4EA5-4FE4-B253-559252D4FEBB}" type="pres">
      <dgm:prSet presAssocID="{70613DB2-3200-4445-8900-A5BBB3370845}" presName="points" presStyleCnt="0"/>
      <dgm:spPr/>
    </dgm:pt>
    <dgm:pt modelId="{18F095D2-B4C9-437D-83CB-602B4E55398E}" type="pres">
      <dgm:prSet presAssocID="{318AE645-9AD1-4110-8192-8D248CA18D17}" presName="compositeA" presStyleCnt="0"/>
      <dgm:spPr/>
    </dgm:pt>
    <dgm:pt modelId="{62E0DD7A-027E-4B2A-80D8-745DE19EE864}" type="pres">
      <dgm:prSet presAssocID="{318AE645-9AD1-4110-8192-8D248CA18D17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A39C-5218-445D-9B4E-0E109633C2A8}" type="pres">
      <dgm:prSet presAssocID="{318AE645-9AD1-4110-8192-8D248CA18D17}" presName="circleA" presStyleLbl="node1" presStyleIdx="0" presStyleCnt="3"/>
      <dgm:spPr/>
    </dgm:pt>
    <dgm:pt modelId="{ED73C8DA-4353-45F8-8314-15DE3FDAEB3C}" type="pres">
      <dgm:prSet presAssocID="{318AE645-9AD1-4110-8192-8D248CA18D17}" presName="spaceA" presStyleCnt="0"/>
      <dgm:spPr/>
    </dgm:pt>
    <dgm:pt modelId="{E8A0CFBF-C307-4B22-A16E-DD8BD4A3FD20}" type="pres">
      <dgm:prSet presAssocID="{4C16C4F1-D0A1-4F69-8C63-143C578DF47F}" presName="space" presStyleCnt="0"/>
      <dgm:spPr/>
    </dgm:pt>
    <dgm:pt modelId="{FC412F3A-C08D-411E-B93B-474A63477DE1}" type="pres">
      <dgm:prSet presAssocID="{430B3B2B-F343-4973-B09C-97E8B945F50C}" presName="compositeB" presStyleCnt="0"/>
      <dgm:spPr/>
    </dgm:pt>
    <dgm:pt modelId="{2E68A32D-ED49-4CAC-8B9C-3680A9A1264E}" type="pres">
      <dgm:prSet presAssocID="{430B3B2B-F343-4973-B09C-97E8B945F50C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386FE-AA89-4E88-8C12-DAF94A4638BF}" type="pres">
      <dgm:prSet presAssocID="{430B3B2B-F343-4973-B09C-97E8B945F50C}" presName="circleB" presStyleLbl="node1" presStyleIdx="1" presStyleCnt="3"/>
      <dgm:spPr/>
    </dgm:pt>
    <dgm:pt modelId="{6E8FCB76-FFC2-4B9D-898D-0302E8FA2CD2}" type="pres">
      <dgm:prSet presAssocID="{430B3B2B-F343-4973-B09C-97E8B945F50C}" presName="spaceB" presStyleCnt="0"/>
      <dgm:spPr/>
    </dgm:pt>
    <dgm:pt modelId="{1211264E-417C-4914-B6AB-6A0A1DAC6C8C}" type="pres">
      <dgm:prSet presAssocID="{58B806DA-D5D7-4707-9354-CAFCDF428F6E}" presName="space" presStyleCnt="0"/>
      <dgm:spPr/>
    </dgm:pt>
    <dgm:pt modelId="{FD599472-0C83-4C7C-8322-E78412C16038}" type="pres">
      <dgm:prSet presAssocID="{224B4ED4-0EDD-465E-9A41-A7ED8A781796}" presName="compositeA" presStyleCnt="0"/>
      <dgm:spPr/>
    </dgm:pt>
    <dgm:pt modelId="{E01A2699-F625-4332-8D33-7F54DE460877}" type="pres">
      <dgm:prSet presAssocID="{224B4ED4-0EDD-465E-9A41-A7ED8A781796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B5539-CB04-4C7A-BF4F-67AE33DEDBFD}" type="pres">
      <dgm:prSet presAssocID="{224B4ED4-0EDD-465E-9A41-A7ED8A781796}" presName="circleA" presStyleLbl="node1" presStyleIdx="2" presStyleCnt="3"/>
      <dgm:spPr/>
    </dgm:pt>
    <dgm:pt modelId="{EADE87DF-5EBF-4EAE-B350-3B307248C448}" type="pres">
      <dgm:prSet presAssocID="{224B4ED4-0EDD-465E-9A41-A7ED8A781796}" presName="spaceA" presStyleCnt="0"/>
      <dgm:spPr/>
    </dgm:pt>
  </dgm:ptLst>
  <dgm:cxnLst>
    <dgm:cxn modelId="{F71A9EEF-3B4B-4A37-B80D-C8D3922DB9BF}" srcId="{70613DB2-3200-4445-8900-A5BBB3370845}" destId="{430B3B2B-F343-4973-B09C-97E8B945F50C}" srcOrd="1" destOrd="0" parTransId="{754893B6-D661-4CFD-B589-535173E57CE1}" sibTransId="{58B806DA-D5D7-4707-9354-CAFCDF428F6E}"/>
    <dgm:cxn modelId="{45A521D5-0A0A-44C5-834B-52E5D135126F}" type="presOf" srcId="{318AE645-9AD1-4110-8192-8D248CA18D17}" destId="{62E0DD7A-027E-4B2A-80D8-745DE19EE864}" srcOrd="0" destOrd="0" presId="urn:microsoft.com/office/officeart/2005/8/layout/hProcess11"/>
    <dgm:cxn modelId="{5DA1EA3B-F598-49B5-9CD2-1A774A42057A}" type="presOf" srcId="{70613DB2-3200-4445-8900-A5BBB3370845}" destId="{158B9B9C-3A43-4373-93FC-3C4A07CD18F1}" srcOrd="0" destOrd="0" presId="urn:microsoft.com/office/officeart/2005/8/layout/hProcess11"/>
    <dgm:cxn modelId="{43ABC9F8-727D-4DD3-917D-7C20EF0D3AA5}" srcId="{70613DB2-3200-4445-8900-A5BBB3370845}" destId="{224B4ED4-0EDD-465E-9A41-A7ED8A781796}" srcOrd="2" destOrd="0" parTransId="{0EF04C1D-8103-4D32-9ACA-2E852C7FBFBA}" sibTransId="{B39FD0D2-7412-4071-BBC5-DFA1A914922E}"/>
    <dgm:cxn modelId="{28D53BAF-805E-40A6-AAAB-C5CB87F6F614}" type="presOf" srcId="{224B4ED4-0EDD-465E-9A41-A7ED8A781796}" destId="{E01A2699-F625-4332-8D33-7F54DE460877}" srcOrd="0" destOrd="0" presId="urn:microsoft.com/office/officeart/2005/8/layout/hProcess11"/>
    <dgm:cxn modelId="{81EBEC50-316C-4909-A72E-3B0FA288B172}" srcId="{70613DB2-3200-4445-8900-A5BBB3370845}" destId="{318AE645-9AD1-4110-8192-8D248CA18D17}" srcOrd="0" destOrd="0" parTransId="{8F3E4508-F17D-4050-81B3-31D7E2B513BD}" sibTransId="{4C16C4F1-D0A1-4F69-8C63-143C578DF47F}"/>
    <dgm:cxn modelId="{1CABBB54-66C8-4795-9873-755805031001}" type="presOf" srcId="{430B3B2B-F343-4973-B09C-97E8B945F50C}" destId="{2E68A32D-ED49-4CAC-8B9C-3680A9A1264E}" srcOrd="0" destOrd="0" presId="urn:microsoft.com/office/officeart/2005/8/layout/hProcess11"/>
    <dgm:cxn modelId="{2AA40C55-9653-4302-8B86-648FE4B7DC08}" type="presParOf" srcId="{158B9B9C-3A43-4373-93FC-3C4A07CD18F1}" destId="{13DAF171-ABC7-4700-8746-3E2BF1EE629F}" srcOrd="0" destOrd="0" presId="urn:microsoft.com/office/officeart/2005/8/layout/hProcess11"/>
    <dgm:cxn modelId="{8D8BCEFB-CF73-40AF-B24F-AC77A7399388}" type="presParOf" srcId="{158B9B9C-3A43-4373-93FC-3C4A07CD18F1}" destId="{1125B9BC-4EA5-4FE4-B253-559252D4FEBB}" srcOrd="1" destOrd="0" presId="urn:microsoft.com/office/officeart/2005/8/layout/hProcess11"/>
    <dgm:cxn modelId="{E7F9DAB7-525A-41B1-868A-7FB044211440}" type="presParOf" srcId="{1125B9BC-4EA5-4FE4-B253-559252D4FEBB}" destId="{18F095D2-B4C9-437D-83CB-602B4E55398E}" srcOrd="0" destOrd="0" presId="urn:microsoft.com/office/officeart/2005/8/layout/hProcess11"/>
    <dgm:cxn modelId="{9F34301D-C2DF-4A57-B9BD-690964D04CF5}" type="presParOf" srcId="{18F095D2-B4C9-437D-83CB-602B4E55398E}" destId="{62E0DD7A-027E-4B2A-80D8-745DE19EE864}" srcOrd="0" destOrd="0" presId="urn:microsoft.com/office/officeart/2005/8/layout/hProcess11"/>
    <dgm:cxn modelId="{A14009EF-B38B-44D0-8A11-47DFB98B28A4}" type="presParOf" srcId="{18F095D2-B4C9-437D-83CB-602B4E55398E}" destId="{0D3CA39C-5218-445D-9B4E-0E109633C2A8}" srcOrd="1" destOrd="0" presId="urn:microsoft.com/office/officeart/2005/8/layout/hProcess11"/>
    <dgm:cxn modelId="{179D93A7-285B-41E5-82EF-4382577A5497}" type="presParOf" srcId="{18F095D2-B4C9-437D-83CB-602B4E55398E}" destId="{ED73C8DA-4353-45F8-8314-15DE3FDAEB3C}" srcOrd="2" destOrd="0" presId="urn:microsoft.com/office/officeart/2005/8/layout/hProcess11"/>
    <dgm:cxn modelId="{4E3F8B28-1C77-408C-AC36-DE4339D34978}" type="presParOf" srcId="{1125B9BC-4EA5-4FE4-B253-559252D4FEBB}" destId="{E8A0CFBF-C307-4B22-A16E-DD8BD4A3FD20}" srcOrd="1" destOrd="0" presId="urn:microsoft.com/office/officeart/2005/8/layout/hProcess11"/>
    <dgm:cxn modelId="{A9784367-5401-48CF-99FB-1ED1C688BE29}" type="presParOf" srcId="{1125B9BC-4EA5-4FE4-B253-559252D4FEBB}" destId="{FC412F3A-C08D-411E-B93B-474A63477DE1}" srcOrd="2" destOrd="0" presId="urn:microsoft.com/office/officeart/2005/8/layout/hProcess11"/>
    <dgm:cxn modelId="{8FD65E84-A520-456A-A1A9-038ACFA050EF}" type="presParOf" srcId="{FC412F3A-C08D-411E-B93B-474A63477DE1}" destId="{2E68A32D-ED49-4CAC-8B9C-3680A9A1264E}" srcOrd="0" destOrd="0" presId="urn:microsoft.com/office/officeart/2005/8/layout/hProcess11"/>
    <dgm:cxn modelId="{FF6DE8BF-65D6-475D-9B87-C745860EB8C0}" type="presParOf" srcId="{FC412F3A-C08D-411E-B93B-474A63477DE1}" destId="{285386FE-AA89-4E88-8C12-DAF94A4638BF}" srcOrd="1" destOrd="0" presId="urn:microsoft.com/office/officeart/2005/8/layout/hProcess11"/>
    <dgm:cxn modelId="{5C214303-0A99-4FC0-9CB2-90FA7CDD6E2A}" type="presParOf" srcId="{FC412F3A-C08D-411E-B93B-474A63477DE1}" destId="{6E8FCB76-FFC2-4B9D-898D-0302E8FA2CD2}" srcOrd="2" destOrd="0" presId="urn:microsoft.com/office/officeart/2005/8/layout/hProcess11"/>
    <dgm:cxn modelId="{4C778E95-96CD-4C67-8A14-876883B94299}" type="presParOf" srcId="{1125B9BC-4EA5-4FE4-B253-559252D4FEBB}" destId="{1211264E-417C-4914-B6AB-6A0A1DAC6C8C}" srcOrd="3" destOrd="0" presId="urn:microsoft.com/office/officeart/2005/8/layout/hProcess11"/>
    <dgm:cxn modelId="{C01F4AE3-8483-4B69-A451-CFD920FEF802}" type="presParOf" srcId="{1125B9BC-4EA5-4FE4-B253-559252D4FEBB}" destId="{FD599472-0C83-4C7C-8322-E78412C16038}" srcOrd="4" destOrd="0" presId="urn:microsoft.com/office/officeart/2005/8/layout/hProcess11"/>
    <dgm:cxn modelId="{3F762555-5E9B-43A3-8EE1-B154A5376FEA}" type="presParOf" srcId="{FD599472-0C83-4C7C-8322-E78412C16038}" destId="{E01A2699-F625-4332-8D33-7F54DE460877}" srcOrd="0" destOrd="0" presId="urn:microsoft.com/office/officeart/2005/8/layout/hProcess11"/>
    <dgm:cxn modelId="{AFE9103F-DD23-4FBC-A091-78A558A66CDC}" type="presParOf" srcId="{FD599472-0C83-4C7C-8322-E78412C16038}" destId="{9DFB5539-CB04-4C7A-BF4F-67AE33DEDBFD}" srcOrd="1" destOrd="0" presId="urn:microsoft.com/office/officeart/2005/8/layout/hProcess11"/>
    <dgm:cxn modelId="{2FF11A9E-D86D-4215-A814-013481BC8FD3}" type="presParOf" srcId="{FD599472-0C83-4C7C-8322-E78412C16038}" destId="{EADE87DF-5EBF-4EAE-B350-3B307248C448}" srcOrd="2" destOrd="0" presId="urn:microsoft.com/office/officeart/2005/8/layout/hProcess1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D18BBC-1604-4AE7-97FC-14DAE26F02C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42C2E7-7602-42CF-92B9-4871AC82C42D}">
      <dgm:prSet/>
      <dgm:spPr/>
      <dgm:t>
        <a:bodyPr/>
        <a:lstStyle/>
        <a:p>
          <a:pPr rtl="0"/>
          <a:r>
            <a:rPr lang="en-US" dirty="0" smtClean="0"/>
            <a:t>Succession </a:t>
          </a:r>
          <a:endParaRPr lang="en-US" dirty="0"/>
        </a:p>
      </dgm:t>
    </dgm:pt>
    <dgm:pt modelId="{CD3AF550-C721-41C1-9FEE-F0A55C1A222A}" type="parTrans" cxnId="{F9C37A9B-4F8A-45B1-846D-93AADB9D0161}">
      <dgm:prSet/>
      <dgm:spPr/>
      <dgm:t>
        <a:bodyPr/>
        <a:lstStyle/>
        <a:p>
          <a:endParaRPr lang="en-US"/>
        </a:p>
      </dgm:t>
    </dgm:pt>
    <dgm:pt modelId="{AD83CAD5-CBBD-444C-99C4-8791A7F7F75A}" type="sibTrans" cxnId="{F9C37A9B-4F8A-45B1-846D-93AADB9D0161}">
      <dgm:prSet/>
      <dgm:spPr/>
      <dgm:t>
        <a:bodyPr/>
        <a:lstStyle/>
        <a:p>
          <a:endParaRPr lang="en-US"/>
        </a:p>
      </dgm:t>
    </dgm:pt>
    <dgm:pt modelId="{9B740FCB-DE29-437F-B3AB-A20418672F64}">
      <dgm:prSet/>
      <dgm:spPr/>
      <dgm:t>
        <a:bodyPr/>
        <a:lstStyle/>
        <a:p>
          <a:pPr rtl="0"/>
          <a:r>
            <a:rPr lang="en-US" dirty="0" smtClean="0"/>
            <a:t>Significance</a:t>
          </a:r>
          <a:endParaRPr lang="en-US" dirty="0"/>
        </a:p>
      </dgm:t>
    </dgm:pt>
    <dgm:pt modelId="{2D52F9E2-A9C5-45C6-865F-58FA5FD52002}" type="parTrans" cxnId="{BBB6B872-4E50-4C5C-A4B9-3FB4AC495C0F}">
      <dgm:prSet/>
      <dgm:spPr/>
      <dgm:t>
        <a:bodyPr/>
        <a:lstStyle/>
        <a:p>
          <a:endParaRPr lang="en-US"/>
        </a:p>
      </dgm:t>
    </dgm:pt>
    <dgm:pt modelId="{EF3FABE3-0B8B-4E9E-8330-3F8E57DF8D7F}" type="sibTrans" cxnId="{BBB6B872-4E50-4C5C-A4B9-3FB4AC495C0F}">
      <dgm:prSet/>
      <dgm:spPr/>
      <dgm:t>
        <a:bodyPr/>
        <a:lstStyle/>
        <a:p>
          <a:endParaRPr lang="en-US"/>
        </a:p>
      </dgm:t>
    </dgm:pt>
    <dgm:pt modelId="{E7271125-ECF3-4522-95AD-68DA30B814AE}">
      <dgm:prSet/>
      <dgm:spPr/>
      <dgm:t>
        <a:bodyPr/>
        <a:lstStyle/>
        <a:p>
          <a:pPr rtl="0"/>
          <a:r>
            <a:rPr lang="en-US" dirty="0" smtClean="0"/>
            <a:t>Sustainability</a:t>
          </a:r>
          <a:endParaRPr lang="en-US" dirty="0"/>
        </a:p>
      </dgm:t>
    </dgm:pt>
    <dgm:pt modelId="{9670E40A-9305-475C-B926-89BBB05C4216}" type="parTrans" cxnId="{3E611BCF-B2FD-46CC-9EF1-20E93EAD634B}">
      <dgm:prSet/>
      <dgm:spPr/>
      <dgm:t>
        <a:bodyPr/>
        <a:lstStyle/>
        <a:p>
          <a:endParaRPr lang="en-US"/>
        </a:p>
      </dgm:t>
    </dgm:pt>
    <dgm:pt modelId="{62B88F0A-149A-4D9E-9E42-62D638EFB2BE}" type="sibTrans" cxnId="{3E611BCF-B2FD-46CC-9EF1-20E93EAD634B}">
      <dgm:prSet/>
      <dgm:spPr/>
      <dgm:t>
        <a:bodyPr/>
        <a:lstStyle/>
        <a:p>
          <a:endParaRPr lang="en-US"/>
        </a:p>
      </dgm:t>
    </dgm:pt>
    <dgm:pt modelId="{B573EDA8-EE19-48B5-B09F-78CB56257907}">
      <dgm:prSet/>
      <dgm:spPr/>
      <dgm:t>
        <a:bodyPr/>
        <a:lstStyle/>
        <a:p>
          <a:pPr rtl="0"/>
          <a:r>
            <a:rPr lang="en-US" dirty="0" smtClean="0"/>
            <a:t>Success </a:t>
          </a:r>
          <a:endParaRPr lang="en-US" dirty="0"/>
        </a:p>
      </dgm:t>
    </dgm:pt>
    <dgm:pt modelId="{66196C3C-C712-46BA-AC59-626CE8C1F9BB}" type="parTrans" cxnId="{6BBBC76D-2C1B-4776-AB98-C7930C9E9AEF}">
      <dgm:prSet/>
      <dgm:spPr/>
      <dgm:t>
        <a:bodyPr/>
        <a:lstStyle/>
        <a:p>
          <a:endParaRPr lang="en-US"/>
        </a:p>
      </dgm:t>
    </dgm:pt>
    <dgm:pt modelId="{CAEE2A1D-9B53-4C72-8E8D-988EE11A8888}" type="sibTrans" cxnId="{6BBBC76D-2C1B-4776-AB98-C7930C9E9AEF}">
      <dgm:prSet/>
      <dgm:spPr/>
      <dgm:t>
        <a:bodyPr/>
        <a:lstStyle/>
        <a:p>
          <a:endParaRPr lang="en-US"/>
        </a:p>
      </dgm:t>
    </dgm:pt>
    <dgm:pt modelId="{7217FEB8-407A-40C6-9C27-6BD94A218BE0}">
      <dgm:prSet/>
      <dgm:spPr/>
      <dgm:t>
        <a:bodyPr/>
        <a:lstStyle/>
        <a:p>
          <a:pPr rtl="0"/>
          <a:r>
            <a:rPr lang="en-US" dirty="0" smtClean="0"/>
            <a:t>Survival</a:t>
          </a:r>
          <a:endParaRPr lang="en-US" dirty="0"/>
        </a:p>
      </dgm:t>
    </dgm:pt>
    <dgm:pt modelId="{42C72DE4-62E8-4DCC-AE8C-5BBC8CFBB217}" type="parTrans" cxnId="{ED462884-18A3-4E59-A1AA-FAAFDA720AC3}">
      <dgm:prSet/>
      <dgm:spPr/>
      <dgm:t>
        <a:bodyPr/>
        <a:lstStyle/>
        <a:p>
          <a:endParaRPr lang="en-US"/>
        </a:p>
      </dgm:t>
    </dgm:pt>
    <dgm:pt modelId="{615DF047-8620-4885-A372-1037371842F1}" type="sibTrans" cxnId="{ED462884-18A3-4E59-A1AA-FAAFDA720AC3}">
      <dgm:prSet/>
      <dgm:spPr/>
      <dgm:t>
        <a:bodyPr/>
        <a:lstStyle/>
        <a:p>
          <a:endParaRPr lang="en-US"/>
        </a:p>
      </dgm:t>
    </dgm:pt>
    <dgm:pt modelId="{3B48A5BD-9865-4415-9EA0-D1149D9924A2}" type="pres">
      <dgm:prSet presAssocID="{15D18BBC-1604-4AE7-97FC-14DAE26F02C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D971272-1D5E-4750-BE3B-644B42D46577}" type="pres">
      <dgm:prSet presAssocID="{15D18BBC-1604-4AE7-97FC-14DAE26F02CF}" presName="pyramid" presStyleLbl="node1" presStyleIdx="0" presStyleCnt="1"/>
      <dgm:spPr/>
    </dgm:pt>
    <dgm:pt modelId="{90F71CC6-8AE5-48EC-94CD-0C4BDFF1D680}" type="pres">
      <dgm:prSet presAssocID="{15D18BBC-1604-4AE7-97FC-14DAE26F02CF}" presName="theList" presStyleCnt="0"/>
      <dgm:spPr/>
    </dgm:pt>
    <dgm:pt modelId="{FB86F85E-57E4-460C-91C7-5DF38767CFC5}" type="pres">
      <dgm:prSet presAssocID="{F542C2E7-7602-42CF-92B9-4871AC82C42D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D9B4F-9072-4DA2-BEC5-2260B9ED0E30}" type="pres">
      <dgm:prSet presAssocID="{F542C2E7-7602-42CF-92B9-4871AC82C42D}" presName="aSpace" presStyleCnt="0"/>
      <dgm:spPr/>
    </dgm:pt>
    <dgm:pt modelId="{B8373066-007A-4247-A0A1-3FAAE994762A}" type="pres">
      <dgm:prSet presAssocID="{9B740FCB-DE29-437F-B3AB-A20418672F64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B0CDFA-A802-4781-AE3C-F4B1F5815E3F}" type="pres">
      <dgm:prSet presAssocID="{9B740FCB-DE29-437F-B3AB-A20418672F64}" presName="aSpace" presStyleCnt="0"/>
      <dgm:spPr/>
    </dgm:pt>
    <dgm:pt modelId="{3EA0E04F-5E6F-4782-BA2E-6904CEF5D291}" type="pres">
      <dgm:prSet presAssocID="{E7271125-ECF3-4522-95AD-68DA30B814AE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DDCAC-427F-4629-A209-9CFE32CFC074}" type="pres">
      <dgm:prSet presAssocID="{E7271125-ECF3-4522-95AD-68DA30B814AE}" presName="aSpace" presStyleCnt="0"/>
      <dgm:spPr/>
    </dgm:pt>
    <dgm:pt modelId="{290B58F0-A6B1-4157-B40A-291CABF4889A}" type="pres">
      <dgm:prSet presAssocID="{B573EDA8-EE19-48B5-B09F-78CB56257907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CF82DC-8ED9-4CE1-ABD0-DF5CCBF29C83}" type="pres">
      <dgm:prSet presAssocID="{B573EDA8-EE19-48B5-B09F-78CB56257907}" presName="aSpace" presStyleCnt="0"/>
      <dgm:spPr/>
    </dgm:pt>
    <dgm:pt modelId="{C45D1C1A-8C48-48B3-AD08-0BC22F0ABCAF}" type="pres">
      <dgm:prSet presAssocID="{7217FEB8-407A-40C6-9C27-6BD94A218BE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98BB5-246F-49AA-9541-67CD6C1693BE}" type="pres">
      <dgm:prSet presAssocID="{7217FEB8-407A-40C6-9C27-6BD94A218BE0}" presName="aSpace" presStyleCnt="0"/>
      <dgm:spPr/>
    </dgm:pt>
  </dgm:ptLst>
  <dgm:cxnLst>
    <dgm:cxn modelId="{F9C37A9B-4F8A-45B1-846D-93AADB9D0161}" srcId="{15D18BBC-1604-4AE7-97FC-14DAE26F02CF}" destId="{F542C2E7-7602-42CF-92B9-4871AC82C42D}" srcOrd="0" destOrd="0" parTransId="{CD3AF550-C721-41C1-9FEE-F0A55C1A222A}" sibTransId="{AD83CAD5-CBBD-444C-99C4-8791A7F7F75A}"/>
    <dgm:cxn modelId="{3E611BCF-B2FD-46CC-9EF1-20E93EAD634B}" srcId="{15D18BBC-1604-4AE7-97FC-14DAE26F02CF}" destId="{E7271125-ECF3-4522-95AD-68DA30B814AE}" srcOrd="2" destOrd="0" parTransId="{9670E40A-9305-475C-B926-89BBB05C4216}" sibTransId="{62B88F0A-149A-4D9E-9E42-62D638EFB2BE}"/>
    <dgm:cxn modelId="{865DEAA3-0989-469F-941A-345B4B1304F9}" type="presOf" srcId="{7217FEB8-407A-40C6-9C27-6BD94A218BE0}" destId="{C45D1C1A-8C48-48B3-AD08-0BC22F0ABCAF}" srcOrd="0" destOrd="0" presId="urn:microsoft.com/office/officeart/2005/8/layout/pyramid2"/>
    <dgm:cxn modelId="{B7A44520-A5DB-455A-842F-C23676C96AD1}" type="presOf" srcId="{B573EDA8-EE19-48B5-B09F-78CB56257907}" destId="{290B58F0-A6B1-4157-B40A-291CABF4889A}" srcOrd="0" destOrd="0" presId="urn:microsoft.com/office/officeart/2005/8/layout/pyramid2"/>
    <dgm:cxn modelId="{6BBBC76D-2C1B-4776-AB98-C7930C9E9AEF}" srcId="{15D18BBC-1604-4AE7-97FC-14DAE26F02CF}" destId="{B573EDA8-EE19-48B5-B09F-78CB56257907}" srcOrd="3" destOrd="0" parTransId="{66196C3C-C712-46BA-AC59-626CE8C1F9BB}" sibTransId="{CAEE2A1D-9B53-4C72-8E8D-988EE11A8888}"/>
    <dgm:cxn modelId="{27927DA7-3789-4418-806F-1AD299BFC99A}" type="presOf" srcId="{15D18BBC-1604-4AE7-97FC-14DAE26F02CF}" destId="{3B48A5BD-9865-4415-9EA0-D1149D9924A2}" srcOrd="0" destOrd="0" presId="urn:microsoft.com/office/officeart/2005/8/layout/pyramid2"/>
    <dgm:cxn modelId="{ED462884-18A3-4E59-A1AA-FAAFDA720AC3}" srcId="{15D18BBC-1604-4AE7-97FC-14DAE26F02CF}" destId="{7217FEB8-407A-40C6-9C27-6BD94A218BE0}" srcOrd="4" destOrd="0" parTransId="{42C72DE4-62E8-4DCC-AE8C-5BBC8CFBB217}" sibTransId="{615DF047-8620-4885-A372-1037371842F1}"/>
    <dgm:cxn modelId="{2A2FD856-E382-4FC9-BE02-3EB6774BD2A9}" type="presOf" srcId="{E7271125-ECF3-4522-95AD-68DA30B814AE}" destId="{3EA0E04F-5E6F-4782-BA2E-6904CEF5D291}" srcOrd="0" destOrd="0" presId="urn:microsoft.com/office/officeart/2005/8/layout/pyramid2"/>
    <dgm:cxn modelId="{47046386-B62B-4C77-8176-0FBC9A0BD7AC}" type="presOf" srcId="{9B740FCB-DE29-437F-B3AB-A20418672F64}" destId="{B8373066-007A-4247-A0A1-3FAAE994762A}" srcOrd="0" destOrd="0" presId="urn:microsoft.com/office/officeart/2005/8/layout/pyramid2"/>
    <dgm:cxn modelId="{BBB6B872-4E50-4C5C-A4B9-3FB4AC495C0F}" srcId="{15D18BBC-1604-4AE7-97FC-14DAE26F02CF}" destId="{9B740FCB-DE29-437F-B3AB-A20418672F64}" srcOrd="1" destOrd="0" parTransId="{2D52F9E2-A9C5-45C6-865F-58FA5FD52002}" sibTransId="{EF3FABE3-0B8B-4E9E-8330-3F8E57DF8D7F}"/>
    <dgm:cxn modelId="{2313793D-B0F7-4855-8EEB-37E143FB7B4F}" type="presOf" srcId="{F542C2E7-7602-42CF-92B9-4871AC82C42D}" destId="{FB86F85E-57E4-460C-91C7-5DF38767CFC5}" srcOrd="0" destOrd="0" presId="urn:microsoft.com/office/officeart/2005/8/layout/pyramid2"/>
    <dgm:cxn modelId="{B6A6A723-4E8D-463F-A559-AC2876EE5813}" type="presParOf" srcId="{3B48A5BD-9865-4415-9EA0-D1149D9924A2}" destId="{FD971272-1D5E-4750-BE3B-644B42D46577}" srcOrd="0" destOrd="0" presId="urn:microsoft.com/office/officeart/2005/8/layout/pyramid2"/>
    <dgm:cxn modelId="{5CD7314B-F339-4363-B4D5-3BAE49534B91}" type="presParOf" srcId="{3B48A5BD-9865-4415-9EA0-D1149D9924A2}" destId="{90F71CC6-8AE5-48EC-94CD-0C4BDFF1D680}" srcOrd="1" destOrd="0" presId="urn:microsoft.com/office/officeart/2005/8/layout/pyramid2"/>
    <dgm:cxn modelId="{8872943C-C489-47E6-BC3B-ABAD26CDB68E}" type="presParOf" srcId="{90F71CC6-8AE5-48EC-94CD-0C4BDFF1D680}" destId="{FB86F85E-57E4-460C-91C7-5DF38767CFC5}" srcOrd="0" destOrd="0" presId="urn:microsoft.com/office/officeart/2005/8/layout/pyramid2"/>
    <dgm:cxn modelId="{C0484E40-EC89-4FC6-A8B2-549F5AE0E079}" type="presParOf" srcId="{90F71CC6-8AE5-48EC-94CD-0C4BDFF1D680}" destId="{100D9B4F-9072-4DA2-BEC5-2260B9ED0E30}" srcOrd="1" destOrd="0" presId="urn:microsoft.com/office/officeart/2005/8/layout/pyramid2"/>
    <dgm:cxn modelId="{07CFABCE-E59A-49AF-BE8B-CB7B15851420}" type="presParOf" srcId="{90F71CC6-8AE5-48EC-94CD-0C4BDFF1D680}" destId="{B8373066-007A-4247-A0A1-3FAAE994762A}" srcOrd="2" destOrd="0" presId="urn:microsoft.com/office/officeart/2005/8/layout/pyramid2"/>
    <dgm:cxn modelId="{3D7C3AEC-E8D8-450F-A28C-0DCB871AFB3B}" type="presParOf" srcId="{90F71CC6-8AE5-48EC-94CD-0C4BDFF1D680}" destId="{8FB0CDFA-A802-4781-AE3C-F4B1F5815E3F}" srcOrd="3" destOrd="0" presId="urn:microsoft.com/office/officeart/2005/8/layout/pyramid2"/>
    <dgm:cxn modelId="{DFADF746-189A-4209-B4FC-E81D513C0B66}" type="presParOf" srcId="{90F71CC6-8AE5-48EC-94CD-0C4BDFF1D680}" destId="{3EA0E04F-5E6F-4782-BA2E-6904CEF5D291}" srcOrd="4" destOrd="0" presId="urn:microsoft.com/office/officeart/2005/8/layout/pyramid2"/>
    <dgm:cxn modelId="{AECF8CDB-8164-4124-B621-C706F9501A3B}" type="presParOf" srcId="{90F71CC6-8AE5-48EC-94CD-0C4BDFF1D680}" destId="{431DDCAC-427F-4629-A209-9CFE32CFC074}" srcOrd="5" destOrd="0" presId="urn:microsoft.com/office/officeart/2005/8/layout/pyramid2"/>
    <dgm:cxn modelId="{5A4B0154-6155-4FCA-BBF3-3555D52A8B00}" type="presParOf" srcId="{90F71CC6-8AE5-48EC-94CD-0C4BDFF1D680}" destId="{290B58F0-A6B1-4157-B40A-291CABF4889A}" srcOrd="6" destOrd="0" presId="urn:microsoft.com/office/officeart/2005/8/layout/pyramid2"/>
    <dgm:cxn modelId="{7627ABF0-1F3F-41D9-B801-DE9E781E5EB8}" type="presParOf" srcId="{90F71CC6-8AE5-48EC-94CD-0C4BDFF1D680}" destId="{77CF82DC-8ED9-4CE1-ABD0-DF5CCBF29C83}" srcOrd="7" destOrd="0" presId="urn:microsoft.com/office/officeart/2005/8/layout/pyramid2"/>
    <dgm:cxn modelId="{C7E7D21B-C082-4584-991D-B1B3C6BC7BA4}" type="presParOf" srcId="{90F71CC6-8AE5-48EC-94CD-0C4BDFF1D680}" destId="{C45D1C1A-8C48-48B3-AD08-0BC22F0ABCAF}" srcOrd="8" destOrd="0" presId="urn:microsoft.com/office/officeart/2005/8/layout/pyramid2"/>
    <dgm:cxn modelId="{BC36D365-BBB6-4A82-8CDD-B0908D6751C9}" type="presParOf" srcId="{90F71CC6-8AE5-48EC-94CD-0C4BDFF1D680}" destId="{BE898BB5-246F-49AA-9541-67CD6C1693BE}" srcOrd="9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4537-E52C-4908-BF44-6E289A260C58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F65D1-85F6-4504-A3C0-2091A93A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business plan normally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comprises three elements: description of the business model, the marketing strategy and financial projections.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F65D1-85F6-4504-A3C0-2091A93A0E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F65D1-85F6-4504-A3C0-2091A93A0E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entrepreneurial journey…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2" name="Picture 4" descr="the entrepreneurial journeyà¤à¥ à¤²à¤¾à¤à¤¿ à¤¤à¤¸à¥à¤¬à¤¿à¤°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1"/>
            <a:ext cx="9144000" cy="5562599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usiness model canv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Image result for business model canv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296400" cy="7086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5 stages of a successful business…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 s of the entrepreneurial journeyà¤à¥ à¤²à¤¾à¤à¤¿ à¤¤à¤¸à¥à¤¬à¤¿à¤° à¤ªà¤°à¤¿à¤£à¤¾à¤®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The entrepreneurial journey…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 descr="the entrepreneurial journeyà¤à¥ à¤²à¤¾à¤à¤¿ à¤¤à¤¸à¥à¤¬à¤¿à¤° à¤ªà¤°à¤¿à¤£à¤¾à¤®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447801"/>
            <a:ext cx="8305800" cy="4724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How to start a business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Idea generation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Make a team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Make a business plan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Obtain approval from government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Register a company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Register with the tax office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Open a bank account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Start the operation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Various business ideas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Car wash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Groceries store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Dry cleaning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Electronic repair shop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 market research company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Processing &amp; packaging company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 restaurant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Farming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Consignment shop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Ecommerce business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Child care service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Photography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Dance/yoga teacher etc.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Before starting a business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Make a business plan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Executive summary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Business description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Market analysis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Customer analysis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Competitive analysis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Organizational structure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Sales strategies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Financial planning &amp; budgeting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Two most important components of a </a:t>
            </a:r>
            <a:r>
              <a:rPr lang="en-US" b="1" u="sng" dirty="0" smtClean="0"/>
              <a:t>business plan 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Business model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Sub set of a business plan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 description of how a business makes </a:t>
            </a:r>
            <a:r>
              <a:rPr lang="en-US" dirty="0" smtClean="0"/>
              <a:t>money</a:t>
            </a: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Components of business model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Projected startup costs and sources of financing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Target customer base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Marketing strategy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Competition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Projections of revenues and expenses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business model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Business model focus 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How the company delivers value to customers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Gets them to pay for that value, and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Converts those payments to profit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</a:rPr>
              <a:t>Major types</a:t>
            </a:r>
          </a:p>
          <a:p>
            <a:pPr>
              <a:buNone/>
            </a:pPr>
            <a:r>
              <a:rPr lang="en-US" dirty="0" smtClean="0"/>
              <a:t>Manufacturer</a:t>
            </a:r>
          </a:p>
          <a:p>
            <a:pPr>
              <a:buNone/>
            </a:pPr>
            <a:r>
              <a:rPr lang="en-US" dirty="0" smtClean="0"/>
              <a:t>Distributor</a:t>
            </a:r>
          </a:p>
          <a:p>
            <a:pPr>
              <a:buNone/>
            </a:pPr>
            <a:r>
              <a:rPr lang="en-US" dirty="0" smtClean="0"/>
              <a:t>Retailer </a:t>
            </a:r>
          </a:p>
          <a:p>
            <a:pPr>
              <a:buNone/>
            </a:pPr>
            <a:r>
              <a:rPr lang="en-US" dirty="0" smtClean="0"/>
              <a:t>Franchise</a:t>
            </a: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Other types of business model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Direct sales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Franchising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Advertising based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Brick-and-mortar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Brick-and-clicks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/>
              <a:t>Freemium</a:t>
            </a:r>
            <a:r>
              <a:rPr lang="en-US" dirty="0" smtClean="0"/>
              <a:t> model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Subscription model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Nickel-and-dime (</a:t>
            </a:r>
            <a:r>
              <a:rPr lang="en-US" dirty="0" err="1" smtClean="0"/>
              <a:t>AirAsia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High touch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Low touch etc.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251</Words>
  <Application>Microsoft Office PowerPoint</Application>
  <PresentationFormat>On-screen Show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entrepreneurial journey…</vt:lpstr>
      <vt:lpstr>The entrepreneurial journey…</vt:lpstr>
      <vt:lpstr>How to start a business</vt:lpstr>
      <vt:lpstr>Various business ideas</vt:lpstr>
      <vt:lpstr>Before starting a business</vt:lpstr>
      <vt:lpstr>Two most important components of a business plan </vt:lpstr>
      <vt:lpstr>Business model</vt:lpstr>
      <vt:lpstr>Types of business model</vt:lpstr>
      <vt:lpstr>Other types of business model</vt:lpstr>
      <vt:lpstr>Slide 10</vt:lpstr>
      <vt:lpstr>Slide 11</vt:lpstr>
      <vt:lpstr>5 stages of a successful business…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start a business</dc:title>
  <dc:creator>Acer</dc:creator>
  <cp:lastModifiedBy>Santosh</cp:lastModifiedBy>
  <cp:revision>65</cp:revision>
  <dcterms:created xsi:type="dcterms:W3CDTF">2006-08-16T00:00:00Z</dcterms:created>
  <dcterms:modified xsi:type="dcterms:W3CDTF">2019-02-16T16:26:44Z</dcterms:modified>
</cp:coreProperties>
</file>