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5" r:id="rId4"/>
    <p:sldId id="266" r:id="rId5"/>
    <p:sldId id="267" r:id="rId6"/>
    <p:sldId id="268" r:id="rId7"/>
    <p:sldId id="269" r:id="rId8"/>
    <p:sldId id="270" r:id="rId9"/>
    <p:sldId id="260" r:id="rId10"/>
    <p:sldId id="261" r:id="rId11"/>
    <p:sldId id="264" r:id="rId12"/>
    <p:sldId id="25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twitter.com/intent/tweet?url=https://blog.rescuetime.com/time-management-quotes/&amp;text=%E2%80%9CBy%20failing%20to%20prepare,%20you%20are%20preparing%20to%20fail.%E2%80%9D%20%E2%80%93%20Benjamin%20Franklin&amp;via=RescueTime&amp;related=RescueTim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/>
              <a:t>Time Management…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3500" dirty="0" smtClean="0"/>
              <a:t>The most precious resources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3500" dirty="0" smtClean="0"/>
              <a:t>Gift from the existence</a:t>
            </a:r>
          </a:p>
          <a:p>
            <a:pPr>
              <a:lnSpc>
                <a:spcPct val="250000"/>
              </a:lnSpc>
              <a:buFont typeface="Wingdings" pitchFamily="2" charset="2"/>
              <a:buChar char="Ø"/>
            </a:pPr>
            <a:r>
              <a:rPr lang="en-US" sz="3500" dirty="0" smtClean="0"/>
              <a:t>Equal for all (24*7)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u="sng" dirty="0" smtClean="0"/>
              <a:t>Time Management from </a:t>
            </a:r>
            <a:r>
              <a:rPr lang="en-US" b="1" u="sng" dirty="0" err="1" smtClean="0"/>
              <a:t>Gita</a:t>
            </a:r>
            <a:r>
              <a:rPr lang="en-US" b="1" u="sng" dirty="0" smtClean="0"/>
              <a:t> </a:t>
            </a:r>
            <a:r>
              <a:rPr lang="en-US" b="1" u="sng" dirty="0" smtClean="0"/>
              <a:t>(10.30)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Recognized as a supreme symbol…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hi-IN" b="1" dirty="0" smtClean="0"/>
              <a:t>प्रह्लादश्चास्मि दैत्यानां काल: कलयतामहम् |</a:t>
            </a:r>
            <a:r>
              <a:rPr lang="hi-IN" dirty="0" smtClean="0"/>
              <a:t/>
            </a:r>
            <a:br>
              <a:rPr lang="hi-IN" dirty="0" smtClean="0"/>
            </a:br>
            <a:r>
              <a:rPr lang="hi-IN" b="1" dirty="0" smtClean="0"/>
              <a:t>मृगाणां च मृगेन्द्रोऽहं वैनतेयश्च पक्षिणाम् ||</a:t>
            </a:r>
            <a:endParaRPr lang="en-US" b="1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Among the </a:t>
            </a:r>
            <a:r>
              <a:rPr lang="en-US" dirty="0" err="1" smtClean="0"/>
              <a:t>Daitya</a:t>
            </a:r>
            <a:r>
              <a:rPr lang="en-US" dirty="0" smtClean="0"/>
              <a:t> demons I am the devoted </a:t>
            </a:r>
            <a:r>
              <a:rPr lang="en-US" dirty="0" err="1" smtClean="0"/>
              <a:t>Prahlada</a:t>
            </a:r>
            <a:r>
              <a:rPr lang="en-US" dirty="0" smtClean="0"/>
              <a:t>; among </a:t>
            </a:r>
            <a:r>
              <a:rPr lang="en-US" dirty="0" err="1" smtClean="0"/>
              <a:t>subduers</a:t>
            </a:r>
            <a:r>
              <a:rPr lang="en-US" dirty="0" smtClean="0"/>
              <a:t> I am time; among the beasts I am the lion, and among birds I am Garuda, the feathered carrier of </a:t>
            </a:r>
            <a:r>
              <a:rPr lang="en-US" dirty="0" err="1" smtClean="0"/>
              <a:t>Visnu</a:t>
            </a:r>
            <a:r>
              <a:rPr lang="en-US" dirty="0" smtClean="0"/>
              <a:t>.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u="sng" dirty="0" smtClean="0"/>
              <a:t>Time Mastery by Controlling thought process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People waste their time just by thinking, thinking, thinking…………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…At that time just pause for a second and question yourself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Be aware…….and use your mind…..&amp;make it your slave…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Because</a:t>
            </a:r>
            <a:r>
              <a:rPr lang="en-US" dirty="0" smtClean="0"/>
              <a:t> </a:t>
            </a:r>
            <a:r>
              <a:rPr lang="en-US" dirty="0" smtClean="0"/>
              <a:t>Mind control is directly related to time management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/>
              <a:t>Conclusion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Time management is life management…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If you love your life don’t waste the time because existence has given you the life for certain period of time.</a:t>
            </a:r>
            <a:endParaRPr lang="en-US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Accept time as the beautiful gift of the existence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/>
              <a:t>How to manage time??? (PMDM)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sz="2800" dirty="0" smtClean="0"/>
              <a:t>By planning the work </a:t>
            </a:r>
            <a:r>
              <a:rPr lang="en-US" sz="2800" dirty="0" smtClean="0"/>
              <a:t>(</a:t>
            </a:r>
            <a:r>
              <a:rPr lang="en-US" sz="2800" dirty="0" smtClean="0"/>
              <a:t>G</a:t>
            </a:r>
            <a:r>
              <a:rPr lang="en-US" sz="2800" dirty="0" smtClean="0"/>
              <a:t>oal Setting/target</a:t>
            </a:r>
            <a:r>
              <a:rPr lang="en-US" sz="2800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By </a:t>
            </a:r>
            <a:r>
              <a:rPr lang="en-US" sz="2800" dirty="0" smtClean="0">
                <a:solidFill>
                  <a:srgbClr val="00B050"/>
                </a:solidFill>
              </a:rPr>
              <a:t>prioritizing</a:t>
            </a:r>
            <a:r>
              <a:rPr lang="en-US" sz="2800" dirty="0" smtClean="0"/>
              <a:t> the work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Batch processing (By clustering similar job)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B050"/>
                </a:solidFill>
              </a:rPr>
              <a:t>Multitasking </a:t>
            </a:r>
            <a:r>
              <a:rPr lang="en-US" sz="2800" dirty="0" smtClean="0"/>
              <a:t>for homogeneous work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By </a:t>
            </a:r>
            <a:r>
              <a:rPr lang="en-US" sz="2800" dirty="0" smtClean="0">
                <a:solidFill>
                  <a:srgbClr val="00B050"/>
                </a:solidFill>
              </a:rPr>
              <a:t>delegating</a:t>
            </a:r>
            <a:r>
              <a:rPr lang="en-US" sz="2800" dirty="0" smtClean="0"/>
              <a:t> the work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Pareto analysis (80/20 Rule)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B050"/>
                </a:solidFill>
              </a:rPr>
              <a:t>Minimizing distractions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Track your time</a:t>
            </a:r>
          </a:p>
          <a:p>
            <a:pPr>
              <a:buFont typeface="Wingdings" pitchFamily="2" charset="2"/>
              <a:buChar char="ü"/>
            </a:pPr>
            <a:r>
              <a:rPr lang="en-US" sz="2800" dirty="0" smtClean="0"/>
              <a:t>Identify and eliminate your time wasters</a:t>
            </a:r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b="1" u="sng" dirty="0" smtClean="0"/>
              <a:t>Special quotes on time management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Never be afraid of growing slowly, but be afraid of standing still…</a:t>
            </a:r>
          </a:p>
          <a:p>
            <a:pPr>
              <a:buFont typeface="Wingdings" pitchFamily="2" charset="2"/>
              <a:buChar char="ü"/>
            </a:pPr>
            <a:r>
              <a:rPr lang="en-US" b="1" dirty="0" smtClean="0"/>
              <a:t>No one is busy, its all about priority settings and time management.</a:t>
            </a: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hlinkClick r:id="rId2"/>
              </a:rPr>
              <a:t>“By failing to prepare, you are preparing to fail.” – Benjamin Franklin</a:t>
            </a:r>
            <a:endParaRPr lang="en-US" b="1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“You may delay, but time will not.” – Benjamin Franklin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/>
              <a:t>Be aware otherwise time kills….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Time is what we want most, but what we use worst. -William Penn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Time is the school in which we learn, time is the fire in which we burn. -</a:t>
            </a:r>
            <a:r>
              <a:rPr lang="en-US" dirty="0" err="1" smtClean="0"/>
              <a:t>Delmore</a:t>
            </a:r>
            <a:r>
              <a:rPr lang="en-US" dirty="0" smtClean="0"/>
              <a:t> Schwartz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One said, Tomorrow is often the busiest day of the week.” But I say do not make it true…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Until we can manage time, we can manage nothing else.-Peter F. </a:t>
            </a:r>
            <a:r>
              <a:rPr lang="en-US" dirty="0" err="1" smtClean="0"/>
              <a:t>Drucker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/>
              <a:t>Time Mastery…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Do not spend time; use it….. Invest it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When we take care of an hour the entire day will take care of it.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Think, You’re writing the story of your entire life, how do you expect the story to be.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/>
              <a:t>Time Mastery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The right time/new time has just started so it’s never too late to do something.</a:t>
            </a:r>
            <a:br>
              <a:rPr lang="en-US" dirty="0" smtClean="0"/>
            </a:b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We </a:t>
            </a:r>
            <a:r>
              <a:rPr lang="en-US" dirty="0" smtClean="0"/>
              <a:t>must </a:t>
            </a:r>
            <a:r>
              <a:rPr lang="en-US" dirty="0" smtClean="0"/>
              <a:t>spend </a:t>
            </a:r>
            <a:r>
              <a:rPr lang="en-US" dirty="0" smtClean="0"/>
              <a:t>time</a:t>
            </a:r>
            <a:r>
              <a:rPr lang="en-US" dirty="0" smtClean="0"/>
              <a:t> carefully because we </a:t>
            </a:r>
            <a:r>
              <a:rPr lang="en-US" dirty="0" smtClean="0"/>
              <a:t>can’t recycle </a:t>
            </a:r>
            <a:r>
              <a:rPr lang="en-US" dirty="0" smtClean="0"/>
              <a:t>the </a:t>
            </a:r>
            <a:r>
              <a:rPr lang="en-US" dirty="0" smtClean="0"/>
              <a:t> </a:t>
            </a:r>
            <a:r>
              <a:rPr lang="en-US" dirty="0" smtClean="0"/>
              <a:t>wasted time.</a:t>
            </a:r>
            <a:br>
              <a:rPr lang="en-US" dirty="0" smtClean="0"/>
            </a:br>
            <a:endParaRPr lang="en-US" i="1" dirty="0" smtClean="0"/>
          </a:p>
          <a:p>
            <a:r>
              <a:rPr lang="en-US" i="1" dirty="0" smtClean="0"/>
              <a:t>The key is in not spending time, but in investing it.</a:t>
            </a:r>
            <a:br>
              <a:rPr lang="en-US" i="1" dirty="0" smtClean="0"/>
            </a:br>
            <a:r>
              <a:rPr lang="en-US" i="1" dirty="0" smtClean="0"/>
              <a:t>-Stephen R. Covey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/>
              <a:t>Time Mastery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Make your life valuable so that you can make the time valuable.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Time management is the currency of this century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We get enough time if we start applying it in full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/>
              <a:t>Time Mastery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To understand the exact value of time ask </a:t>
            </a:r>
            <a:r>
              <a:rPr lang="en-US" dirty="0" smtClean="0"/>
              <a:t>an </a:t>
            </a:r>
            <a:r>
              <a:rPr lang="en-US" dirty="0" smtClean="0"/>
              <a:t>Olympic player……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Design your own calendar…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Always do important thing, not the urgent thing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u="sng" dirty="0" smtClean="0"/>
              <a:t>Time Management by </a:t>
            </a:r>
            <a:r>
              <a:rPr lang="en-US" b="1" u="sng" dirty="0" err="1" smtClean="0"/>
              <a:t>Chanakya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US" dirty="0" err="1" smtClean="0"/>
              <a:t>Chanakya</a:t>
            </a:r>
            <a:r>
              <a:rPr lang="en-US" dirty="0" smtClean="0"/>
              <a:t> said, </a:t>
            </a:r>
            <a:r>
              <a:rPr lang="en-US" dirty="0" smtClean="0"/>
              <a:t>respecting and valuing your time is the foremost step towards effective time management.</a:t>
            </a:r>
          </a:p>
          <a:p>
            <a:pPr>
              <a:buFont typeface="Wingdings" pitchFamily="2" charset="2"/>
              <a:buChar char="ü"/>
            </a:pPr>
            <a:endParaRPr lang="en-US" dirty="0" smtClean="0"/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He again </a:t>
            </a:r>
            <a:r>
              <a:rPr lang="en-US" dirty="0" smtClean="0"/>
              <a:t>said, </a:t>
            </a:r>
            <a:r>
              <a:rPr lang="en-US" dirty="0" smtClean="0"/>
              <a:t>one moment of life spent cannot be regained for millions of gold coins.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490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Time Management…</vt:lpstr>
      <vt:lpstr>How to manage time??? (PMDM)</vt:lpstr>
      <vt:lpstr>Special quotes on time management</vt:lpstr>
      <vt:lpstr>Be aware otherwise time kills….</vt:lpstr>
      <vt:lpstr>Time Mastery…</vt:lpstr>
      <vt:lpstr>Time Mastery</vt:lpstr>
      <vt:lpstr>Time Mastery</vt:lpstr>
      <vt:lpstr>Time Mastery</vt:lpstr>
      <vt:lpstr>Time Management by Chanakya</vt:lpstr>
      <vt:lpstr>Time Management from Gita (10.30)</vt:lpstr>
      <vt:lpstr>Time Mastery by Controlling thought process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Conclusion</dc:title>
  <dc:creator>Acer</dc:creator>
  <cp:lastModifiedBy>Santosh</cp:lastModifiedBy>
  <cp:revision>99</cp:revision>
  <dcterms:created xsi:type="dcterms:W3CDTF">2006-08-16T00:00:00Z</dcterms:created>
  <dcterms:modified xsi:type="dcterms:W3CDTF">2019-02-16T15:59:18Z</dcterms:modified>
</cp:coreProperties>
</file>