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5" r:id="rId7"/>
    <p:sldId id="261" r:id="rId8"/>
    <p:sldId id="262" r:id="rId9"/>
    <p:sldId id="264" r:id="rId10"/>
    <p:sldId id="266"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2/16/2019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2/16/2019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2/16/2019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2/16/2019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2/16/2019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2/16/2019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2/16/2019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2/16/2019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2/16/2019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2/16/2019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2/16/2019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2/16/2019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The importance of goal setting</a:t>
            </a:r>
            <a:endParaRPr lang="en-US" b="1" u="sng" dirty="0"/>
          </a:p>
        </p:txBody>
      </p:sp>
      <p:sp>
        <p:nvSpPr>
          <p:cNvPr id="3" name="Content Placeholder 2"/>
          <p:cNvSpPr>
            <a:spLocks noGrp="1"/>
          </p:cNvSpPr>
          <p:nvPr>
            <p:ph idx="1"/>
          </p:nvPr>
        </p:nvSpPr>
        <p:spPr/>
        <p:txBody>
          <a:bodyPr/>
          <a:lstStyle/>
          <a:p>
            <a:pPr>
              <a:buNone/>
            </a:pPr>
            <a:r>
              <a:rPr lang="en-US" dirty="0" smtClean="0">
                <a:solidFill>
                  <a:srgbClr val="00B050"/>
                </a:solidFill>
              </a:rPr>
              <a:t>Creating a direction in life…..</a:t>
            </a:r>
          </a:p>
          <a:p>
            <a:pPr>
              <a:buFont typeface="Wingdings" pitchFamily="2" charset="2"/>
              <a:buChar char="ü"/>
            </a:pPr>
            <a:r>
              <a:rPr lang="en-US" dirty="0" smtClean="0"/>
              <a:t>Set your goals</a:t>
            </a:r>
          </a:p>
          <a:p>
            <a:pPr>
              <a:buFont typeface="Wingdings" pitchFamily="2" charset="2"/>
              <a:buChar char="ü"/>
            </a:pPr>
            <a:r>
              <a:rPr lang="en-US" dirty="0" smtClean="0"/>
              <a:t>Believe in your goals (Faith)</a:t>
            </a:r>
          </a:p>
          <a:p>
            <a:pPr>
              <a:buFont typeface="Wingdings" pitchFamily="2" charset="2"/>
              <a:buChar char="ü"/>
            </a:pPr>
            <a:r>
              <a:rPr lang="en-US" dirty="0" smtClean="0"/>
              <a:t>Remain focused</a:t>
            </a:r>
          </a:p>
          <a:p>
            <a:pPr>
              <a:buFont typeface="Wingdings" pitchFamily="2" charset="2"/>
              <a:buChar char="ü"/>
            </a:pPr>
            <a:r>
              <a:rPr lang="en-US" dirty="0" smtClean="0"/>
              <a:t>Consistency in the goal</a:t>
            </a:r>
          </a:p>
          <a:p>
            <a:pPr>
              <a:buFont typeface="Wingdings" pitchFamily="2" charset="2"/>
              <a:buChar char="ü"/>
            </a:pPr>
            <a:r>
              <a:rPr lang="en-US" dirty="0" smtClean="0"/>
              <a:t>Achieve the target</a:t>
            </a:r>
          </a:p>
          <a:p>
            <a:pPr>
              <a:buFont typeface="Wingdings" pitchFamily="2" charset="2"/>
              <a:buChar char="ü"/>
            </a:pPr>
            <a:r>
              <a:rPr lang="en-US" dirty="0" smtClean="0"/>
              <a:t>Celebrate and set new goals</a:t>
            </a:r>
          </a:p>
          <a:p>
            <a:pPr>
              <a:buNone/>
            </a:pPr>
            <a:endParaRPr lang="en-US" dirty="0" smtClean="0"/>
          </a:p>
          <a:p>
            <a:pPr>
              <a:buNone/>
            </a:pP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At last…..</a:t>
            </a:r>
            <a:endParaRPr lang="en-US" b="1" u="sng" dirty="0"/>
          </a:p>
        </p:txBody>
      </p:sp>
      <p:sp>
        <p:nvSpPr>
          <p:cNvPr id="3" name="Content Placeholder 2"/>
          <p:cNvSpPr>
            <a:spLocks noGrp="1"/>
          </p:cNvSpPr>
          <p:nvPr>
            <p:ph idx="1"/>
          </p:nvPr>
        </p:nvSpPr>
        <p:spPr/>
        <p:txBody>
          <a:bodyPr/>
          <a:lstStyle/>
          <a:p>
            <a:pPr>
              <a:buFont typeface="Wingdings" pitchFamily="2" charset="2"/>
              <a:buChar char="ü"/>
            </a:pPr>
            <a:r>
              <a:rPr lang="en-US" dirty="0" smtClean="0"/>
              <a:t>Three most important words: Faith, Mentality/attitude &amp; Action (FAM)</a:t>
            </a:r>
          </a:p>
          <a:p>
            <a:pPr>
              <a:buFont typeface="Wingdings" pitchFamily="2" charset="2"/>
              <a:buChar char="ü"/>
            </a:pPr>
            <a:r>
              <a:rPr lang="en-US" dirty="0" smtClean="0"/>
              <a:t>Always be ACE: Aware, confident &amp; energetic</a:t>
            </a:r>
          </a:p>
          <a:p>
            <a:pPr>
              <a:buFont typeface="Wingdings" pitchFamily="2" charset="2"/>
              <a:buChar char="ü"/>
            </a:pPr>
            <a:r>
              <a:rPr lang="en-US" dirty="0" smtClean="0"/>
              <a:t>The ultimate solution: Be the master in you field…</a:t>
            </a:r>
          </a:p>
          <a:p>
            <a:pPr>
              <a:buNone/>
            </a:pP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Importance of Goals</a:t>
            </a:r>
            <a:endParaRPr lang="en-US" b="1" u="sng" dirty="0"/>
          </a:p>
        </p:txBody>
      </p:sp>
      <p:sp>
        <p:nvSpPr>
          <p:cNvPr id="3" name="Content Placeholder 2"/>
          <p:cNvSpPr>
            <a:spLocks noGrp="1"/>
          </p:cNvSpPr>
          <p:nvPr>
            <p:ph idx="1"/>
          </p:nvPr>
        </p:nvSpPr>
        <p:spPr/>
        <p:txBody>
          <a:bodyPr>
            <a:normAutofit fontScale="92500" lnSpcReduction="10000"/>
          </a:bodyPr>
          <a:lstStyle/>
          <a:p>
            <a:pPr>
              <a:buFont typeface="Wingdings" pitchFamily="2" charset="2"/>
              <a:buChar char="ü"/>
            </a:pPr>
            <a:r>
              <a:rPr lang="en-US" dirty="0" smtClean="0"/>
              <a:t>Goals are important because they shows the direction</a:t>
            </a:r>
          </a:p>
          <a:p>
            <a:pPr>
              <a:buFont typeface="Wingdings" pitchFamily="2" charset="2"/>
              <a:buChar char="ü"/>
            </a:pPr>
            <a:r>
              <a:rPr lang="en-US" dirty="0" smtClean="0"/>
              <a:t>If we have no goals we become like a ship without a rudder</a:t>
            </a:r>
          </a:p>
          <a:p>
            <a:pPr>
              <a:buFont typeface="Wingdings" pitchFamily="2" charset="2"/>
              <a:buChar char="ü"/>
            </a:pPr>
            <a:r>
              <a:rPr lang="en-US" dirty="0" smtClean="0"/>
              <a:t>Make a perfect plan because a goal without a plan is just a wish</a:t>
            </a:r>
            <a:endParaRPr lang="en-US" dirty="0"/>
          </a:p>
          <a:p>
            <a:pPr>
              <a:buFont typeface="Wingdings" pitchFamily="2" charset="2"/>
              <a:buChar char="ü"/>
            </a:pPr>
            <a:r>
              <a:rPr lang="en-US" dirty="0" smtClean="0"/>
              <a:t>Never focus on problem, focus on goal</a:t>
            </a:r>
          </a:p>
          <a:p>
            <a:pPr>
              <a:buFont typeface="Wingdings" pitchFamily="2" charset="2"/>
              <a:buChar char="ü"/>
            </a:pPr>
            <a:r>
              <a:rPr lang="en-US" dirty="0" smtClean="0"/>
              <a:t>Change the strategy, not the goal</a:t>
            </a:r>
          </a:p>
          <a:p>
            <a:pPr>
              <a:buFont typeface="Wingdings" pitchFamily="2" charset="2"/>
              <a:buChar char="ü"/>
            </a:pPr>
            <a:r>
              <a:rPr lang="en-US" dirty="0" smtClean="0"/>
              <a:t>Goal should be challenging for your mind</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What to learn from others</a:t>
            </a:r>
            <a:endParaRPr lang="en-US" b="1" u="sng" dirty="0"/>
          </a:p>
        </p:txBody>
      </p:sp>
      <p:sp>
        <p:nvSpPr>
          <p:cNvPr id="3" name="Content Placeholder 2"/>
          <p:cNvSpPr>
            <a:spLocks noGrp="1"/>
          </p:cNvSpPr>
          <p:nvPr>
            <p:ph idx="1"/>
          </p:nvPr>
        </p:nvSpPr>
        <p:spPr/>
        <p:txBody>
          <a:bodyPr>
            <a:normAutofit fontScale="92500" lnSpcReduction="10000"/>
          </a:bodyPr>
          <a:lstStyle/>
          <a:p>
            <a:pPr>
              <a:buFont typeface="Wingdings" pitchFamily="2" charset="2"/>
              <a:buChar char="ü"/>
            </a:pPr>
            <a:r>
              <a:rPr lang="en-US" dirty="0" smtClean="0"/>
              <a:t>The most important thing is, what we learn from others… (either good things or bad things)</a:t>
            </a:r>
          </a:p>
          <a:p>
            <a:pPr>
              <a:buFont typeface="Wingdings" pitchFamily="2" charset="2"/>
              <a:buChar char="ü"/>
            </a:pPr>
            <a:r>
              <a:rPr lang="en-US" dirty="0" smtClean="0"/>
              <a:t>Majority of people learn bad things like greed, selfishness, ego, anger etc. &amp; follow the same leanings in their life.</a:t>
            </a:r>
          </a:p>
          <a:p>
            <a:pPr>
              <a:buFont typeface="Wingdings" pitchFamily="2" charset="2"/>
              <a:buChar char="ü"/>
            </a:pPr>
            <a:r>
              <a:rPr lang="en-US" dirty="0" smtClean="0"/>
              <a:t>Learning is not bad but after you learn bad things reject the learning. </a:t>
            </a:r>
          </a:p>
          <a:p>
            <a:pPr>
              <a:buFont typeface="Wingdings" pitchFamily="2" charset="2"/>
              <a:buChar char="ü"/>
            </a:pPr>
            <a:r>
              <a:rPr lang="en-US" dirty="0" smtClean="0"/>
              <a:t>In my life I lean very fast from negative peoples. I learn not to be like them </a:t>
            </a:r>
            <a:r>
              <a:rPr lang="en-US" dirty="0" smtClean="0"/>
              <a:t>(i.e. negative </a:t>
            </a:r>
            <a:r>
              <a:rPr lang="en-US" dirty="0" smtClean="0"/>
              <a:t>motivation)</a:t>
            </a:r>
          </a:p>
          <a:p>
            <a:pPr>
              <a:buNone/>
            </a:pPr>
            <a:endParaRPr lang="en-US" dirty="0" smtClean="0"/>
          </a:p>
          <a:p>
            <a:pPr>
              <a:buNone/>
            </a:pP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Clarity is most important  </a:t>
            </a:r>
            <a:endParaRPr lang="en-US" b="1" u="sng" dirty="0"/>
          </a:p>
        </p:txBody>
      </p:sp>
      <p:sp>
        <p:nvSpPr>
          <p:cNvPr id="3" name="Content Placeholder 2"/>
          <p:cNvSpPr>
            <a:spLocks noGrp="1"/>
          </p:cNvSpPr>
          <p:nvPr>
            <p:ph idx="1"/>
          </p:nvPr>
        </p:nvSpPr>
        <p:spPr/>
        <p:txBody>
          <a:bodyPr>
            <a:normAutofit/>
          </a:bodyPr>
          <a:lstStyle/>
          <a:p>
            <a:pPr>
              <a:buNone/>
            </a:pPr>
            <a:r>
              <a:rPr lang="en-US" u="sng" dirty="0" smtClean="0"/>
              <a:t>Learn from Captain </a:t>
            </a:r>
            <a:r>
              <a:rPr lang="en-US" u="sng" dirty="0" err="1" smtClean="0"/>
              <a:t>Manoj</a:t>
            </a:r>
            <a:r>
              <a:rPr lang="en-US" u="sng" dirty="0" smtClean="0"/>
              <a:t> Kumar </a:t>
            </a:r>
            <a:r>
              <a:rPr lang="en-US" u="sng" dirty="0" err="1" smtClean="0"/>
              <a:t>Pandey</a:t>
            </a:r>
            <a:r>
              <a:rPr lang="en-US" u="sng" dirty="0" smtClean="0"/>
              <a:t>. </a:t>
            </a:r>
          </a:p>
          <a:p>
            <a:pPr>
              <a:buFont typeface="Wingdings" pitchFamily="2" charset="2"/>
              <a:buChar char="ü"/>
            </a:pPr>
            <a:r>
              <a:rPr lang="en-US" dirty="0" smtClean="0"/>
              <a:t>A Warrior, energetic &amp; clear in his objective. </a:t>
            </a:r>
          </a:p>
          <a:p>
            <a:pPr>
              <a:buFont typeface="Wingdings" pitchFamily="2" charset="2"/>
              <a:buChar char="ü"/>
            </a:pPr>
            <a:r>
              <a:rPr lang="en-US" dirty="0" smtClean="0"/>
              <a:t>Prior to his selection, during his interview, the interviewer asked him, "Why do you want to join the Army?“</a:t>
            </a:r>
          </a:p>
          <a:p>
            <a:pPr>
              <a:buFont typeface="Wingdings" pitchFamily="2" charset="2"/>
              <a:buChar char="ü"/>
            </a:pPr>
            <a:r>
              <a:rPr lang="en-US" dirty="0" smtClean="0"/>
              <a:t>He immediately replied, "I want to win the </a:t>
            </a:r>
            <a:r>
              <a:rPr lang="en-US" dirty="0" err="1" smtClean="0"/>
              <a:t>Param</a:t>
            </a:r>
            <a:r>
              <a:rPr lang="en-US" dirty="0" smtClean="0"/>
              <a:t> </a:t>
            </a:r>
            <a:r>
              <a:rPr lang="en-US" dirty="0" err="1" smtClean="0"/>
              <a:t>Vir</a:t>
            </a:r>
            <a:r>
              <a:rPr lang="en-US" dirty="0" smtClean="0"/>
              <a:t> Chakra. (Highest Military Award/</a:t>
            </a:r>
            <a:r>
              <a:rPr lang="en-US" dirty="0" err="1" smtClean="0"/>
              <a:t>Honour</a:t>
            </a:r>
            <a:r>
              <a:rPr lang="en-US" dirty="0" smtClean="0"/>
              <a:t>) Max-21</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Information to mind…</a:t>
            </a:r>
            <a:endParaRPr lang="en-US" b="1" u="sng" dirty="0"/>
          </a:p>
        </p:txBody>
      </p:sp>
      <p:sp>
        <p:nvSpPr>
          <p:cNvPr id="3" name="Content Placeholder 2"/>
          <p:cNvSpPr>
            <a:spLocks noGrp="1"/>
          </p:cNvSpPr>
          <p:nvPr>
            <p:ph idx="1"/>
          </p:nvPr>
        </p:nvSpPr>
        <p:spPr>
          <a:xfrm>
            <a:off x="457200" y="1600200"/>
            <a:ext cx="8229600" cy="4876800"/>
          </a:xfrm>
        </p:spPr>
        <p:txBody>
          <a:bodyPr>
            <a:normAutofit fontScale="77500" lnSpcReduction="20000"/>
          </a:bodyPr>
          <a:lstStyle/>
          <a:p>
            <a:pPr>
              <a:buFont typeface="Wingdings" pitchFamily="2" charset="2"/>
              <a:buChar char="ü"/>
            </a:pPr>
            <a:r>
              <a:rPr lang="en-US" dirty="0" smtClean="0"/>
              <a:t>Give wrong information many times……… after sometimes the mind thinks it’s right.</a:t>
            </a:r>
          </a:p>
          <a:p>
            <a:pPr>
              <a:buNone/>
            </a:pPr>
            <a:r>
              <a:rPr lang="en-US" dirty="0" smtClean="0"/>
              <a:t>     Ex: I can do this…. I can stop smoking…. Etc.</a:t>
            </a:r>
          </a:p>
          <a:p>
            <a:pPr>
              <a:buFont typeface="Wingdings" pitchFamily="2" charset="2"/>
              <a:buChar char="ü"/>
            </a:pPr>
            <a:r>
              <a:rPr lang="en-US" dirty="0" smtClean="0"/>
              <a:t>Make the bio data of your mind very strong and attractive. </a:t>
            </a:r>
            <a:r>
              <a:rPr lang="en-US" smtClean="0"/>
              <a:t>Like, </a:t>
            </a:r>
            <a:r>
              <a:rPr lang="en-US" dirty="0" smtClean="0"/>
              <a:t>I had stopped smoking for 1 month. I had rejected the proposal of a beautiful girl. I had rejected the job of Rs……………….etc.  (Even if you are not interested in these activities do it for certain period because our mind will be proud of it and that  gives </a:t>
            </a:r>
            <a:r>
              <a:rPr lang="en-US" dirty="0" smtClean="0"/>
              <a:t>us mental </a:t>
            </a:r>
            <a:r>
              <a:rPr lang="en-US" dirty="0" smtClean="0"/>
              <a:t>strength for next time)</a:t>
            </a:r>
          </a:p>
          <a:p>
            <a:pPr>
              <a:buFont typeface="Wingdings" pitchFamily="2" charset="2"/>
              <a:buChar char="ü"/>
            </a:pPr>
            <a:r>
              <a:rPr lang="en-US" dirty="0" smtClean="0"/>
              <a:t>The mind forgets how painful it was to do the activity, it only talks about the result and remembers for lifetime.  </a:t>
            </a:r>
          </a:p>
          <a:p>
            <a:pPr>
              <a:buFont typeface="Wingdings" pitchFamily="2" charset="2"/>
              <a:buChar char="ü"/>
            </a:pPr>
            <a:r>
              <a:rPr lang="en-US" dirty="0" smtClean="0"/>
              <a:t>This can be applicable for both negative and positive activities.  </a:t>
            </a:r>
          </a:p>
          <a:p>
            <a:pPr>
              <a:buNone/>
            </a:pP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Mentality-Attitude-Habit</a:t>
            </a:r>
            <a:endParaRPr lang="en-US" b="1" u="sng" dirty="0"/>
          </a:p>
        </p:txBody>
      </p:sp>
      <p:sp>
        <p:nvSpPr>
          <p:cNvPr id="3" name="Content Placeholder 2"/>
          <p:cNvSpPr>
            <a:spLocks noGrp="1"/>
          </p:cNvSpPr>
          <p:nvPr>
            <p:ph idx="1"/>
          </p:nvPr>
        </p:nvSpPr>
        <p:spPr/>
        <p:txBody>
          <a:bodyPr/>
          <a:lstStyle/>
          <a:p>
            <a:pPr>
              <a:buFont typeface="Wingdings" pitchFamily="2" charset="2"/>
              <a:buChar char="ü"/>
            </a:pPr>
            <a:r>
              <a:rPr lang="en-US" dirty="0" smtClean="0"/>
              <a:t>We do not care of small activities and small time period but they are so powerful that they change our attitude and become the habit</a:t>
            </a:r>
            <a:r>
              <a:rPr lang="en-US" dirty="0" smtClean="0"/>
              <a:t>.</a:t>
            </a:r>
          </a:p>
          <a:p>
            <a:pPr>
              <a:buNone/>
            </a:pPr>
            <a:endParaRPr lang="en-US" dirty="0" smtClean="0"/>
          </a:p>
          <a:p>
            <a:pPr>
              <a:buFont typeface="Wingdings" pitchFamily="2" charset="2"/>
              <a:buChar char="ü"/>
            </a:pPr>
            <a:r>
              <a:rPr lang="en-US" dirty="0" smtClean="0"/>
              <a:t>We are unconsciously being unsuccessful coz no one wants to be unsuccessful. (we are not aware of small activities and we do lots of negligence)</a:t>
            </a:r>
          </a:p>
          <a:p>
            <a:pPr>
              <a:buNone/>
            </a:pP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Addiction and attachment</a:t>
            </a:r>
            <a:endParaRPr lang="en-US" b="1" u="sng" dirty="0"/>
          </a:p>
        </p:txBody>
      </p:sp>
      <p:sp>
        <p:nvSpPr>
          <p:cNvPr id="3" name="Content Placeholder 2"/>
          <p:cNvSpPr>
            <a:spLocks noGrp="1"/>
          </p:cNvSpPr>
          <p:nvPr>
            <p:ph idx="1"/>
          </p:nvPr>
        </p:nvSpPr>
        <p:spPr/>
        <p:txBody>
          <a:bodyPr>
            <a:normAutofit fontScale="70000" lnSpcReduction="20000"/>
          </a:bodyPr>
          <a:lstStyle/>
          <a:p>
            <a:pPr>
              <a:buFont typeface="Wingdings" pitchFamily="2" charset="2"/>
              <a:buChar char="ü"/>
            </a:pPr>
            <a:r>
              <a:rPr lang="en-US" dirty="0" smtClean="0"/>
              <a:t>People fail because of addiction…</a:t>
            </a:r>
          </a:p>
          <a:p>
            <a:pPr>
              <a:buFont typeface="Wingdings" pitchFamily="2" charset="2"/>
              <a:buChar char="ü"/>
            </a:pPr>
            <a:endParaRPr lang="en-US" dirty="0" smtClean="0"/>
          </a:p>
          <a:p>
            <a:pPr>
              <a:buFont typeface="Wingdings" pitchFamily="2" charset="2"/>
              <a:buChar char="ü"/>
            </a:pPr>
            <a:endParaRPr lang="en-US" dirty="0" smtClean="0"/>
          </a:p>
          <a:p>
            <a:pPr>
              <a:buFont typeface="Wingdings" pitchFamily="2" charset="2"/>
              <a:buChar char="ü"/>
            </a:pPr>
            <a:r>
              <a:rPr lang="en-US" dirty="0" smtClean="0"/>
              <a:t>The addiction of criticizing, the addiction of social media, the addiction of comfort zone, the addiction of those habits which they want to change but they cannot change</a:t>
            </a:r>
          </a:p>
          <a:p>
            <a:pPr>
              <a:buFont typeface="Wingdings" pitchFamily="2" charset="2"/>
              <a:buChar char="ü"/>
            </a:pPr>
            <a:endParaRPr lang="en-US" dirty="0" smtClean="0"/>
          </a:p>
          <a:p>
            <a:pPr>
              <a:buFont typeface="Wingdings" pitchFamily="2" charset="2"/>
              <a:buChar char="ü"/>
            </a:pPr>
            <a:endParaRPr lang="en-US" dirty="0" smtClean="0"/>
          </a:p>
          <a:p>
            <a:pPr>
              <a:buFont typeface="Wingdings" pitchFamily="2" charset="2"/>
              <a:buChar char="ü"/>
            </a:pPr>
            <a:r>
              <a:rPr lang="en-US" dirty="0" smtClean="0"/>
              <a:t>The negative attitude and negative habits are more dangerous than drug </a:t>
            </a:r>
            <a:r>
              <a:rPr lang="en-US" dirty="0" smtClean="0"/>
              <a:t>addiction because </a:t>
            </a:r>
            <a:r>
              <a:rPr lang="en-US" dirty="0" smtClean="0"/>
              <a:t>people will never realize they are wrong</a:t>
            </a:r>
            <a:r>
              <a:rPr lang="en-US" dirty="0" smtClean="0"/>
              <a:t>…</a:t>
            </a:r>
            <a:endParaRPr lang="en-US" dirty="0" smtClean="0"/>
          </a:p>
          <a:p>
            <a:pPr>
              <a:buNone/>
            </a:pPr>
            <a:endParaRPr lang="en-US" dirty="0" smtClean="0"/>
          </a:p>
          <a:p>
            <a:pPr>
              <a:buNone/>
            </a:pPr>
            <a:r>
              <a:rPr lang="en-US" dirty="0" smtClean="0"/>
              <a:t> </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Why people fail</a:t>
            </a:r>
            <a:r>
              <a:rPr lang="en-US" b="1" u="sng" smtClean="0"/>
              <a:t>… (ASELU</a:t>
            </a:r>
            <a:r>
              <a:rPr lang="en-US" b="1" u="sng" dirty="0" smtClean="0"/>
              <a:t>)</a:t>
            </a:r>
            <a:endParaRPr lang="en-US" b="1" u="sng" dirty="0"/>
          </a:p>
        </p:txBody>
      </p:sp>
      <p:sp>
        <p:nvSpPr>
          <p:cNvPr id="3" name="Content Placeholder 2"/>
          <p:cNvSpPr>
            <a:spLocks noGrp="1"/>
          </p:cNvSpPr>
          <p:nvPr>
            <p:ph idx="1"/>
          </p:nvPr>
        </p:nvSpPr>
        <p:spPr/>
        <p:txBody>
          <a:bodyPr>
            <a:normAutofit fontScale="62500" lnSpcReduction="20000"/>
          </a:bodyPr>
          <a:lstStyle/>
          <a:p>
            <a:pPr>
              <a:buNone/>
            </a:pPr>
            <a:r>
              <a:rPr lang="en-US" dirty="0" smtClean="0"/>
              <a:t>Today young people are tough to manage,</a:t>
            </a:r>
          </a:p>
          <a:p>
            <a:pPr>
              <a:buNone/>
            </a:pPr>
            <a:endParaRPr lang="en-US" dirty="0" smtClean="0"/>
          </a:p>
          <a:p>
            <a:pPr>
              <a:buNone/>
            </a:pPr>
            <a:r>
              <a:rPr lang="en-US" dirty="0" smtClean="0"/>
              <a:t>Why??because they are…..</a:t>
            </a:r>
          </a:p>
          <a:p>
            <a:pPr>
              <a:buNone/>
            </a:pPr>
            <a:endParaRPr lang="en-US" dirty="0" smtClean="0"/>
          </a:p>
          <a:p>
            <a:pPr>
              <a:buFont typeface="Wingdings" pitchFamily="2" charset="2"/>
              <a:buChar char="Ø"/>
            </a:pPr>
            <a:r>
              <a:rPr lang="en-US" dirty="0" smtClean="0"/>
              <a:t>Unfocused</a:t>
            </a:r>
          </a:p>
          <a:p>
            <a:pPr>
              <a:buFont typeface="Wingdings" pitchFamily="2" charset="2"/>
              <a:buChar char="Ø"/>
            </a:pPr>
            <a:r>
              <a:rPr lang="en-US" dirty="0" smtClean="0"/>
              <a:t>Lazy</a:t>
            </a:r>
          </a:p>
          <a:p>
            <a:pPr>
              <a:buFont typeface="Wingdings" pitchFamily="2" charset="2"/>
              <a:buChar char="Ø"/>
            </a:pPr>
            <a:r>
              <a:rPr lang="en-US" dirty="0" smtClean="0"/>
              <a:t>Egoistic</a:t>
            </a:r>
          </a:p>
          <a:p>
            <a:pPr>
              <a:buFont typeface="Wingdings" pitchFamily="2" charset="2"/>
              <a:buChar char="Ø"/>
            </a:pPr>
            <a:r>
              <a:rPr lang="en-US" dirty="0" smtClean="0"/>
              <a:t>Selfish</a:t>
            </a:r>
          </a:p>
          <a:p>
            <a:pPr>
              <a:buFont typeface="Wingdings" pitchFamily="2" charset="2"/>
              <a:buChar char="Ø"/>
            </a:pPr>
            <a:r>
              <a:rPr lang="en-US" dirty="0" smtClean="0"/>
              <a:t>Arrogant </a:t>
            </a:r>
          </a:p>
          <a:p>
            <a:pPr>
              <a:buNone/>
            </a:pPr>
            <a:endParaRPr lang="en-US" dirty="0" smtClean="0"/>
          </a:p>
          <a:p>
            <a:pPr>
              <a:buFont typeface="Wingdings" pitchFamily="2" charset="2"/>
              <a:buChar char="ü"/>
            </a:pPr>
            <a:r>
              <a:rPr lang="en-US" dirty="0" smtClean="0"/>
              <a:t>But still they are proud of themselves (Proud of very small achievement &amp; proud with others property and success)</a:t>
            </a:r>
          </a:p>
          <a:p>
            <a:pPr>
              <a:buFont typeface="Wingdings" pitchFamily="2" charset="2"/>
              <a:buChar char="ü"/>
            </a:pPr>
            <a:r>
              <a:rPr lang="en-US" dirty="0" smtClean="0"/>
              <a:t>This is the major problem of today's youth….</a:t>
            </a:r>
          </a:p>
          <a:p>
            <a:pPr>
              <a:buFont typeface="Wingdings" pitchFamily="2" charset="2"/>
              <a:buChar char="ü"/>
            </a:pPr>
            <a:r>
              <a:rPr lang="en-US" dirty="0" smtClean="0"/>
              <a:t>Proud of their beauty, </a:t>
            </a:r>
            <a:r>
              <a:rPr lang="en-US" dirty="0" smtClean="0"/>
              <a:t>family wealth, college grades, </a:t>
            </a:r>
            <a:r>
              <a:rPr lang="en-US" dirty="0" err="1" smtClean="0"/>
              <a:t>facebook</a:t>
            </a:r>
            <a:r>
              <a:rPr lang="en-US" dirty="0" smtClean="0"/>
              <a:t> likes, multiple partners</a:t>
            </a:r>
            <a:r>
              <a:rPr lang="en-US" dirty="0" smtClean="0"/>
              <a:t>, </a:t>
            </a:r>
            <a:r>
              <a:rPr lang="en-US" dirty="0" smtClean="0"/>
              <a:t>and they think they have achieved </a:t>
            </a:r>
            <a:r>
              <a:rPr lang="en-US" dirty="0" smtClean="0"/>
              <a:t>everything…..</a:t>
            </a:r>
            <a:endParaRPr lang="en-US" dirty="0" smtClean="0"/>
          </a:p>
          <a:p>
            <a:pPr>
              <a:buNone/>
            </a:pPr>
            <a:endParaRPr lang="en-US" dirty="0" smtClean="0"/>
          </a:p>
          <a:p>
            <a:pPr>
              <a:buNone/>
            </a:pPr>
            <a:endParaRPr lang="en-US" dirty="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Try to be different (Unique)</a:t>
            </a:r>
            <a:endParaRPr lang="en-US" b="1" u="sng" dirty="0"/>
          </a:p>
        </p:txBody>
      </p:sp>
      <p:sp>
        <p:nvSpPr>
          <p:cNvPr id="3" name="Content Placeholder 2"/>
          <p:cNvSpPr>
            <a:spLocks noGrp="1"/>
          </p:cNvSpPr>
          <p:nvPr>
            <p:ph idx="1"/>
          </p:nvPr>
        </p:nvSpPr>
        <p:spPr/>
        <p:txBody>
          <a:bodyPr>
            <a:normAutofit fontScale="85000" lnSpcReduction="10000"/>
          </a:bodyPr>
          <a:lstStyle/>
          <a:p>
            <a:pPr>
              <a:buFont typeface="Wingdings" pitchFamily="2" charset="2"/>
              <a:buChar char="ü"/>
            </a:pPr>
            <a:r>
              <a:rPr lang="en-US" dirty="0" smtClean="0"/>
              <a:t>If other people insult you, tease you, make u feel bad and </a:t>
            </a:r>
            <a:r>
              <a:rPr lang="en-US" dirty="0" smtClean="0"/>
              <a:t>lonely never ever fight </a:t>
            </a:r>
            <a:r>
              <a:rPr lang="en-US" dirty="0" smtClean="0"/>
              <a:t>with those people. </a:t>
            </a:r>
          </a:p>
          <a:p>
            <a:pPr>
              <a:buFont typeface="Wingdings" pitchFamily="2" charset="2"/>
              <a:buChar char="ü"/>
            </a:pPr>
            <a:r>
              <a:rPr lang="en-US" dirty="0" smtClean="0"/>
              <a:t>Try to be </a:t>
            </a:r>
            <a:r>
              <a:rPr lang="en-US" dirty="0" smtClean="0"/>
              <a:t>different… </a:t>
            </a:r>
            <a:r>
              <a:rPr lang="en-US" dirty="0" smtClean="0"/>
              <a:t>if they </a:t>
            </a:r>
            <a:r>
              <a:rPr lang="en-US" dirty="0" smtClean="0"/>
              <a:t>make you feel</a:t>
            </a:r>
            <a:r>
              <a:rPr lang="en-US" dirty="0" smtClean="0"/>
              <a:t> angry you </a:t>
            </a:r>
            <a:r>
              <a:rPr lang="en-US" dirty="0" smtClean="0"/>
              <a:t>do not…</a:t>
            </a:r>
          </a:p>
          <a:p>
            <a:pPr>
              <a:buFont typeface="Wingdings" pitchFamily="2" charset="2"/>
              <a:buChar char="ü"/>
            </a:pPr>
            <a:r>
              <a:rPr lang="en-US" dirty="0" smtClean="0"/>
              <a:t>Think differently…</a:t>
            </a:r>
          </a:p>
          <a:p>
            <a:pPr>
              <a:buFont typeface="Wingdings" pitchFamily="2" charset="2"/>
              <a:buChar char="ü"/>
            </a:pPr>
            <a:r>
              <a:rPr lang="en-US" dirty="0" smtClean="0"/>
              <a:t>Even i</a:t>
            </a:r>
            <a:r>
              <a:rPr lang="en-US" dirty="0" smtClean="0"/>
              <a:t>f </a:t>
            </a:r>
            <a:r>
              <a:rPr lang="en-US" dirty="0" smtClean="0"/>
              <a:t>family members </a:t>
            </a:r>
            <a:r>
              <a:rPr lang="en-US" dirty="0" smtClean="0"/>
              <a:t>blame you… be calm… forget their words </a:t>
            </a:r>
            <a:r>
              <a:rPr lang="en-US" dirty="0" smtClean="0"/>
              <a:t>and try </a:t>
            </a:r>
            <a:r>
              <a:rPr lang="en-US" dirty="0" smtClean="0"/>
              <a:t>to focus on your goals</a:t>
            </a:r>
            <a:endParaRPr lang="en-US" dirty="0" smtClean="0"/>
          </a:p>
          <a:p>
            <a:pPr>
              <a:buFont typeface="Wingdings" pitchFamily="2" charset="2"/>
              <a:buChar char="ü"/>
            </a:pPr>
            <a:r>
              <a:rPr lang="en-US" dirty="0" smtClean="0"/>
              <a:t>Do not be on the same race (Follow Blue ocean strategy)</a:t>
            </a:r>
          </a:p>
          <a:p>
            <a:pPr>
              <a:buNone/>
            </a:pPr>
            <a:r>
              <a:rPr lang="en-US" dirty="0" smtClean="0"/>
              <a:t> </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149</TotalTime>
  <Words>705</Words>
  <Application>Microsoft Office PowerPoint</Application>
  <PresentationFormat>On-screen Show (4:3)</PresentationFormat>
  <Paragraphs>70</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The importance of goal setting</vt:lpstr>
      <vt:lpstr>Importance of Goals</vt:lpstr>
      <vt:lpstr>What to learn from others</vt:lpstr>
      <vt:lpstr>Clarity is most important  </vt:lpstr>
      <vt:lpstr>Information to mind…</vt:lpstr>
      <vt:lpstr>Mentality-Attitude-Habit</vt:lpstr>
      <vt:lpstr>Addiction and attachment</vt:lpstr>
      <vt:lpstr>Why people fail… (ASELU)</vt:lpstr>
      <vt:lpstr>Try to be different (Unique)</vt:lpstr>
      <vt:lpstr>At last…..</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Acer</dc:creator>
  <cp:lastModifiedBy>Santosh</cp:lastModifiedBy>
  <cp:revision>84</cp:revision>
  <dcterms:created xsi:type="dcterms:W3CDTF">2006-08-16T00:00:00Z</dcterms:created>
  <dcterms:modified xsi:type="dcterms:W3CDTF">2019-02-16T16:22:28Z</dcterms:modified>
</cp:coreProperties>
</file>