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Power of </a:t>
            </a:r>
            <a:r>
              <a:rPr lang="en-US" b="1" u="sng" dirty="0" err="1" smtClean="0"/>
              <a:t>Gayatri</a:t>
            </a:r>
            <a:r>
              <a:rPr lang="en-US" b="1" u="sng" dirty="0" smtClean="0"/>
              <a:t> Mantra</a:t>
            </a:r>
            <a:endParaRPr lang="en-US" u="sng" dirty="0"/>
          </a:p>
        </p:txBody>
      </p:sp>
      <p:sp>
        <p:nvSpPr>
          <p:cNvPr id="3" name="Content Placeholder 2"/>
          <p:cNvSpPr>
            <a:spLocks noGrp="1"/>
          </p:cNvSpPr>
          <p:nvPr>
            <p:ph idx="1"/>
          </p:nvPr>
        </p:nvSpPr>
        <p:spPr/>
        <p:txBody>
          <a:bodyPr>
            <a:normAutofit fontScale="92500" lnSpcReduction="10000"/>
          </a:bodyPr>
          <a:lstStyle/>
          <a:p>
            <a:pPr algn="ctr">
              <a:buNone/>
            </a:pPr>
            <a:r>
              <a:rPr lang="hi-IN" dirty="0" smtClean="0"/>
              <a:t>ॐ भूर्भुवः स्वः</a:t>
            </a:r>
            <a:endParaRPr lang="en-US" dirty="0" smtClean="0"/>
          </a:p>
          <a:p>
            <a:pPr algn="ctr">
              <a:buNone/>
            </a:pPr>
            <a:r>
              <a:rPr lang="hi-IN" dirty="0" smtClean="0"/>
              <a:t>तत्सवी- तुवरण्यम</a:t>
            </a:r>
            <a:endParaRPr lang="en-US" dirty="0" smtClean="0"/>
          </a:p>
          <a:p>
            <a:pPr algn="ctr">
              <a:buNone/>
            </a:pPr>
            <a:r>
              <a:rPr lang="hi-IN" dirty="0" smtClean="0"/>
              <a:t>भर- ्गो देवसयाह धीमही</a:t>
            </a:r>
            <a:endParaRPr lang="en-US" dirty="0" smtClean="0"/>
          </a:p>
          <a:p>
            <a:pPr algn="ctr">
              <a:buNone/>
            </a:pPr>
            <a:r>
              <a:rPr lang="hi-IN" dirty="0" smtClean="0"/>
              <a:t>धियो यो न: प्रचोदयात्-</a:t>
            </a:r>
            <a:r>
              <a:rPr lang="en-US" dirty="0" smtClean="0"/>
              <a:t> (~ The Rig Veda (10:16:3)</a:t>
            </a:r>
          </a:p>
          <a:p>
            <a:pPr algn="ctr">
              <a:buNone/>
            </a:pPr>
            <a:endParaRPr lang="en-US" dirty="0" smtClean="0"/>
          </a:p>
          <a:p>
            <a:pPr algn="ctr">
              <a:buNone/>
            </a:pPr>
            <a:r>
              <a:rPr lang="en-US" dirty="0" smtClean="0"/>
              <a:t>"O Divine mother, our hearts are filled with darkness. Please make this darkness distant from us and promote illumination within us."</a:t>
            </a:r>
            <a:r>
              <a:rPr lang="hi-IN" dirty="0" smtClean="0"/>
              <a:t/>
            </a:r>
            <a:br>
              <a:rPr lang="hi-IN" dirty="0" smtClean="0"/>
            </a:br>
            <a:endParaRPr lang="hi-IN" dirty="0" smtClean="0"/>
          </a:p>
          <a:p>
            <a:pPr>
              <a:buNone/>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descr="https://s3.scoopwhoop.com/anj/shlokas/290643282.jpg"/>
          <p:cNvPicPr>
            <a:picLocks noChangeAspect="1" noChangeArrowheads="1"/>
          </p:cNvPicPr>
          <p:nvPr/>
        </p:nvPicPr>
        <p:blipFill>
          <a:blip r:embed="rId2"/>
          <a:srcRect/>
          <a:stretch>
            <a:fillRect/>
          </a:stretch>
        </p:blipFill>
        <p:spPr bwMode="auto">
          <a:xfrm>
            <a:off x="533400" y="304800"/>
            <a:ext cx="8153400" cy="61341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s://s3.scoopwhoop.com/anj/shlokas/765547843.jpg"/>
          <p:cNvPicPr>
            <a:picLocks noChangeAspect="1" noChangeArrowheads="1"/>
          </p:cNvPicPr>
          <p:nvPr/>
        </p:nvPicPr>
        <p:blipFill>
          <a:blip r:embed="rId2"/>
          <a:srcRect/>
          <a:stretch>
            <a:fillRect/>
          </a:stretch>
        </p:blipFill>
        <p:spPr bwMode="auto">
          <a:xfrm>
            <a:off x="457200" y="304800"/>
            <a:ext cx="8229600" cy="6057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https://s4.scoopwhoop.com/anj/shloka/936470284.jpg"/>
          <p:cNvPicPr>
            <a:picLocks noChangeAspect="1" noChangeArrowheads="1"/>
          </p:cNvPicPr>
          <p:nvPr/>
        </p:nvPicPr>
        <p:blipFill>
          <a:blip r:embed="rId2"/>
          <a:srcRect/>
          <a:stretch>
            <a:fillRect/>
          </a:stretch>
        </p:blipFill>
        <p:spPr bwMode="auto">
          <a:xfrm>
            <a:off x="304800" y="228600"/>
            <a:ext cx="8382000" cy="62103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78" name="Picture 2" descr="https://s4.scoopwhoop.com/anj/shlokas/28006421.jpg"/>
          <p:cNvPicPr>
            <a:picLocks noChangeAspect="1" noChangeArrowheads="1"/>
          </p:cNvPicPr>
          <p:nvPr/>
        </p:nvPicPr>
        <p:blipFill>
          <a:blip r:embed="rId2"/>
          <a:srcRect/>
          <a:stretch>
            <a:fillRect/>
          </a:stretch>
        </p:blipFill>
        <p:spPr bwMode="auto">
          <a:xfrm>
            <a:off x="457200" y="228600"/>
            <a:ext cx="8229600" cy="640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5602" name="Picture 2" descr="https://s3.scoopwhoop.com/anj/shlokas/241989566.jpg"/>
          <p:cNvPicPr>
            <a:picLocks noChangeAspect="1" noChangeArrowheads="1"/>
          </p:cNvPicPr>
          <p:nvPr/>
        </p:nvPicPr>
        <p:blipFill>
          <a:blip r:embed="rId2"/>
          <a:srcRect/>
          <a:stretch>
            <a:fillRect/>
          </a:stretch>
        </p:blipFill>
        <p:spPr bwMode="auto">
          <a:xfrm>
            <a:off x="457200" y="152400"/>
            <a:ext cx="8229600" cy="63627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s://s3.scoopwhoop.com/anj/shlokas/6741233.jpg"/>
          <p:cNvPicPr>
            <a:picLocks noChangeAspect="1" noChangeArrowheads="1"/>
          </p:cNvPicPr>
          <p:nvPr/>
        </p:nvPicPr>
        <p:blipFill>
          <a:blip r:embed="rId2"/>
          <a:srcRect/>
          <a:stretch>
            <a:fillRect/>
          </a:stretch>
        </p:blipFill>
        <p:spPr bwMode="auto">
          <a:xfrm>
            <a:off x="457200" y="152400"/>
            <a:ext cx="8229600" cy="6286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7650" name="Picture 2" descr="https://s3.scoopwhoop.com/anj/shlokas/794099783.jpg"/>
          <p:cNvPicPr>
            <a:picLocks noChangeAspect="1" noChangeArrowheads="1"/>
          </p:cNvPicPr>
          <p:nvPr/>
        </p:nvPicPr>
        <p:blipFill>
          <a:blip r:embed="rId2"/>
          <a:srcRect/>
          <a:stretch>
            <a:fillRect/>
          </a:stretch>
        </p:blipFill>
        <p:spPr bwMode="auto">
          <a:xfrm>
            <a:off x="457200" y="228600"/>
            <a:ext cx="8229600" cy="6400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https://s4.scoopwhoop.com/anj/shlokas/521882940.jpg"/>
          <p:cNvPicPr>
            <a:picLocks noChangeAspect="1" noChangeArrowheads="1"/>
          </p:cNvPicPr>
          <p:nvPr/>
        </p:nvPicPr>
        <p:blipFill>
          <a:blip r:embed="rId2"/>
          <a:srcRect/>
          <a:stretch>
            <a:fillRect/>
          </a:stretch>
        </p:blipFill>
        <p:spPr bwMode="auto">
          <a:xfrm>
            <a:off x="457200" y="304800"/>
            <a:ext cx="8229600" cy="62103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9698" name="Picture 2" descr="https://s3.scoopwhoop.com/anj/shlokas/793967663.jpg"/>
          <p:cNvPicPr>
            <a:picLocks noChangeAspect="1" noChangeArrowheads="1"/>
          </p:cNvPicPr>
          <p:nvPr/>
        </p:nvPicPr>
        <p:blipFill>
          <a:blip r:embed="rId2"/>
          <a:srcRect/>
          <a:stretch>
            <a:fillRect/>
          </a:stretch>
        </p:blipFill>
        <p:spPr bwMode="auto">
          <a:xfrm>
            <a:off x="457200" y="304800"/>
            <a:ext cx="8229600" cy="61341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22" name="Picture 2" descr="https://s3.scoopwhoop.com/anj/shlokas/968671711.jpg"/>
          <p:cNvPicPr>
            <a:picLocks noChangeAspect="1" noChangeArrowheads="1"/>
          </p:cNvPicPr>
          <p:nvPr/>
        </p:nvPicPr>
        <p:blipFill>
          <a:blip r:embed="rId2"/>
          <a:srcRect/>
          <a:stretch>
            <a:fillRect/>
          </a:stretch>
        </p:blipFill>
        <p:spPr bwMode="auto">
          <a:xfrm>
            <a:off x="457200" y="304800"/>
            <a:ext cx="8229600" cy="6324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Details of </a:t>
            </a:r>
            <a:r>
              <a:rPr lang="en-US" b="1" u="sng" dirty="0" err="1" smtClean="0"/>
              <a:t>Gayatri</a:t>
            </a:r>
            <a:r>
              <a:rPr lang="en-US" b="1" u="sng" dirty="0" smtClean="0"/>
              <a:t> mantra</a:t>
            </a:r>
            <a:endParaRPr lang="en-US" b="1" u="sng"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r>
              <a:rPr lang="en-US" dirty="0" smtClean="0"/>
              <a:t>Om: The Original sound;</a:t>
            </a:r>
          </a:p>
          <a:p>
            <a:r>
              <a:rPr lang="en-US" dirty="0" err="1" smtClean="0"/>
              <a:t>Bhur</a:t>
            </a:r>
            <a:r>
              <a:rPr lang="en-US" dirty="0" smtClean="0"/>
              <a:t>: the physical body;</a:t>
            </a:r>
          </a:p>
          <a:p>
            <a:r>
              <a:rPr lang="en-US" dirty="0" err="1" smtClean="0"/>
              <a:t>Bhuvah</a:t>
            </a:r>
            <a:r>
              <a:rPr lang="en-US" dirty="0" smtClean="0"/>
              <a:t>: the life force</a:t>
            </a:r>
          </a:p>
          <a:p>
            <a:r>
              <a:rPr lang="en-US" dirty="0" err="1" smtClean="0"/>
              <a:t>Suvah</a:t>
            </a:r>
            <a:r>
              <a:rPr lang="en-US" dirty="0" smtClean="0"/>
              <a:t>: the soul/spiritual nation;</a:t>
            </a:r>
          </a:p>
          <a:p>
            <a:r>
              <a:rPr lang="en-US" dirty="0" smtClean="0"/>
              <a:t>Tat: God;</a:t>
            </a:r>
          </a:p>
          <a:p>
            <a:r>
              <a:rPr lang="en-US" dirty="0" err="1" smtClean="0"/>
              <a:t>Savitur</a:t>
            </a:r>
            <a:r>
              <a:rPr lang="en-US" dirty="0" smtClean="0"/>
              <a:t>: the Sun, Creator (source of all life);</a:t>
            </a:r>
          </a:p>
          <a:p>
            <a:r>
              <a:rPr lang="en-US" dirty="0" err="1" smtClean="0"/>
              <a:t>Vareñyam</a:t>
            </a:r>
            <a:r>
              <a:rPr lang="en-US" dirty="0" smtClean="0"/>
              <a:t>: adore;</a:t>
            </a:r>
          </a:p>
          <a:p>
            <a:r>
              <a:rPr lang="en-US" dirty="0" err="1" smtClean="0"/>
              <a:t>Bhargo</a:t>
            </a:r>
            <a:r>
              <a:rPr lang="en-US" dirty="0" smtClean="0"/>
              <a:t>: effulgence (divine light);</a:t>
            </a:r>
          </a:p>
          <a:p>
            <a:r>
              <a:rPr lang="en-US" dirty="0" err="1" smtClean="0"/>
              <a:t>Devasya</a:t>
            </a:r>
            <a:r>
              <a:rPr lang="en-US" dirty="0" smtClean="0"/>
              <a:t>: superior Lord;</a:t>
            </a:r>
          </a:p>
          <a:p>
            <a:r>
              <a:rPr lang="en-US" dirty="0" err="1" smtClean="0"/>
              <a:t>Dhīmahi</a:t>
            </a:r>
            <a:r>
              <a:rPr lang="en-US" dirty="0" smtClean="0"/>
              <a:t>: meditate;</a:t>
            </a:r>
          </a:p>
          <a:p>
            <a:r>
              <a:rPr lang="en-US" dirty="0" err="1" smtClean="0"/>
              <a:t>Dhiyo</a:t>
            </a:r>
            <a:r>
              <a:rPr lang="en-US" dirty="0" smtClean="0"/>
              <a:t>: the intellect;</a:t>
            </a:r>
          </a:p>
          <a:p>
            <a:r>
              <a:rPr lang="en-US" dirty="0" err="1" smtClean="0"/>
              <a:t>Yo</a:t>
            </a:r>
            <a:r>
              <a:rPr lang="en-US" dirty="0" smtClean="0"/>
              <a:t>: May this light;</a:t>
            </a:r>
          </a:p>
          <a:p>
            <a:r>
              <a:rPr lang="en-US" dirty="0" smtClean="0"/>
              <a:t>Nah: our;</a:t>
            </a:r>
          </a:p>
          <a:p>
            <a:r>
              <a:rPr lang="en-US" dirty="0" err="1" smtClean="0"/>
              <a:t>Prachodayāt</a:t>
            </a:r>
            <a:r>
              <a:rPr lang="en-US" dirty="0" smtClean="0"/>
              <a:t>: illumine/inspire</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s://s3.scoopwhoop.com/anj/shlokas/829864677.jpg"/>
          <p:cNvPicPr>
            <a:picLocks noChangeAspect="1" noChangeArrowheads="1"/>
          </p:cNvPicPr>
          <p:nvPr/>
        </p:nvPicPr>
        <p:blipFill>
          <a:blip r:embed="rId2"/>
          <a:srcRect/>
          <a:stretch>
            <a:fillRect/>
          </a:stretch>
        </p:blipFill>
        <p:spPr bwMode="auto">
          <a:xfrm>
            <a:off x="457200" y="304800"/>
            <a:ext cx="8229600" cy="62103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2770" name="Picture 2" descr="https://s3.scoopwhoop.com/anj/shlokas/888405899.jpg"/>
          <p:cNvPicPr>
            <a:picLocks noChangeAspect="1" noChangeArrowheads="1"/>
          </p:cNvPicPr>
          <p:nvPr/>
        </p:nvPicPr>
        <p:blipFill>
          <a:blip r:embed="rId2"/>
          <a:srcRect/>
          <a:stretch>
            <a:fillRect/>
          </a:stretch>
        </p:blipFill>
        <p:spPr bwMode="auto">
          <a:xfrm>
            <a:off x="381000" y="304800"/>
            <a:ext cx="8305800" cy="63627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s://s3.scoopwhoop.com/anj/shlokas/175922367.jpg"/>
          <p:cNvPicPr>
            <a:picLocks noChangeAspect="1" noChangeArrowheads="1"/>
          </p:cNvPicPr>
          <p:nvPr/>
        </p:nvPicPr>
        <p:blipFill>
          <a:blip r:embed="rId2"/>
          <a:srcRect/>
          <a:stretch>
            <a:fillRect/>
          </a:stretch>
        </p:blipFill>
        <p:spPr bwMode="auto">
          <a:xfrm>
            <a:off x="457200" y="304800"/>
            <a:ext cx="8229600" cy="60579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4818" name="Picture 2" descr="https://s3.scoopwhoop.com/anj/shlokas/180979294.jpg"/>
          <p:cNvPicPr>
            <a:picLocks noChangeAspect="1" noChangeArrowheads="1"/>
          </p:cNvPicPr>
          <p:nvPr/>
        </p:nvPicPr>
        <p:blipFill>
          <a:blip r:embed="rId2"/>
          <a:srcRect/>
          <a:stretch>
            <a:fillRect/>
          </a:stretch>
        </p:blipFill>
        <p:spPr bwMode="auto">
          <a:xfrm>
            <a:off x="457200" y="228600"/>
            <a:ext cx="8229600" cy="6057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5842" name="Picture 2" descr="https://s3.scoopwhoop.com/anj/shlokas/532283430.jpg"/>
          <p:cNvPicPr>
            <a:picLocks noChangeAspect="1" noChangeArrowheads="1"/>
          </p:cNvPicPr>
          <p:nvPr/>
        </p:nvPicPr>
        <p:blipFill>
          <a:blip r:embed="rId2"/>
          <a:srcRect/>
          <a:stretch>
            <a:fillRect/>
          </a:stretch>
        </p:blipFill>
        <p:spPr bwMode="auto">
          <a:xfrm>
            <a:off x="381000" y="228600"/>
            <a:ext cx="8305800" cy="60579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Power of </a:t>
            </a:r>
            <a:r>
              <a:rPr lang="en-US" b="1" u="sng" dirty="0" err="1" smtClean="0"/>
              <a:t>Mahamrityunjaya</a:t>
            </a:r>
            <a:r>
              <a:rPr lang="en-US" b="1" u="sng" dirty="0" smtClean="0"/>
              <a:t> Mantra</a:t>
            </a:r>
            <a:endParaRPr lang="en-US" b="1" u="sng" dirty="0"/>
          </a:p>
        </p:txBody>
      </p:sp>
      <p:sp>
        <p:nvSpPr>
          <p:cNvPr id="3" name="Content Placeholder 2"/>
          <p:cNvSpPr>
            <a:spLocks noGrp="1"/>
          </p:cNvSpPr>
          <p:nvPr>
            <p:ph idx="1"/>
          </p:nvPr>
        </p:nvSpPr>
        <p:spPr/>
        <p:txBody>
          <a:bodyPr>
            <a:normAutofit fontScale="92500"/>
          </a:bodyPr>
          <a:lstStyle/>
          <a:p>
            <a:pPr algn="ctr">
              <a:buNone/>
            </a:pPr>
            <a:r>
              <a:rPr lang="hi-IN" b="1" dirty="0" smtClean="0"/>
              <a:t>त्रयम्बकं यजामहे सुगन्धिं पुष्टिवर्धनम् ।</a:t>
            </a:r>
            <a:endParaRPr lang="hi-IN" dirty="0" smtClean="0"/>
          </a:p>
          <a:p>
            <a:pPr algn="ctr">
              <a:buNone/>
            </a:pPr>
            <a:r>
              <a:rPr lang="hi-IN" b="1" dirty="0" smtClean="0"/>
              <a:t>उर्वारुकमिव बन्धनान् म्रुत्योर्मुक्षिय मामृतात् ॥</a:t>
            </a:r>
            <a:endParaRPr lang="en-US" b="1" dirty="0" smtClean="0"/>
          </a:p>
          <a:p>
            <a:pPr algn="ctr">
              <a:buNone/>
            </a:pPr>
            <a:endParaRPr lang="en-US" b="1" dirty="0" smtClean="0"/>
          </a:p>
          <a:p>
            <a:pPr algn="ctr">
              <a:buNone/>
            </a:pPr>
            <a:r>
              <a:rPr lang="en-US" dirty="0" smtClean="0"/>
              <a:t>We concentrate on our third eye which lies behind the two eyes and this gives us the power to </a:t>
            </a:r>
            <a:r>
              <a:rPr lang="en-US" dirty="0" smtClean="0"/>
              <a:t>feel you </a:t>
            </a:r>
            <a:r>
              <a:rPr lang="en-US" dirty="0" smtClean="0"/>
              <a:t>and by this we feel happy, satisfied and peace in life. We know immortality is not possible but some extension can be given to our death by your powers Lord Shiva.</a:t>
            </a:r>
            <a:endParaRPr lang="hi-IN" dirty="0" smtClean="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Meaning of </a:t>
            </a:r>
            <a:r>
              <a:rPr lang="en-US" b="1" u="sng" dirty="0" err="1" smtClean="0"/>
              <a:t>Mahamrityunjaya</a:t>
            </a:r>
            <a:r>
              <a:rPr lang="en-US" b="1" u="sng" dirty="0" smtClean="0"/>
              <a:t> Mantra</a:t>
            </a:r>
            <a:endParaRPr lang="en-US" b="1" u="sng" dirty="0"/>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pPr>
              <a:buFont typeface="Wingdings" pitchFamily="2" charset="2"/>
              <a:buChar char="ü"/>
            </a:pPr>
            <a:r>
              <a:rPr lang="en-US" dirty="0" smtClean="0"/>
              <a:t>This Mantra has a great utility and has been a successful mantra for those who are suffering from some sever disease or having the fear of sudden death.</a:t>
            </a:r>
          </a:p>
          <a:p>
            <a:pPr>
              <a:buFont typeface="Wingdings" pitchFamily="2" charset="2"/>
              <a:buChar char="ü"/>
            </a:pPr>
            <a:r>
              <a:rPr lang="en-US" dirty="0" smtClean="0"/>
              <a:t>This mantra has a highest form of energy.</a:t>
            </a:r>
          </a:p>
          <a:p>
            <a:pPr>
              <a:buFont typeface="Wingdings" pitchFamily="2" charset="2"/>
              <a:buChar char="ü"/>
            </a:pPr>
            <a:r>
              <a:rPr lang="en-US" dirty="0" err="1" smtClean="0"/>
              <a:t>Maha</a:t>
            </a:r>
            <a:r>
              <a:rPr lang="en-US" dirty="0" smtClean="0"/>
              <a:t> </a:t>
            </a:r>
            <a:r>
              <a:rPr lang="en-US" dirty="0" err="1" smtClean="0"/>
              <a:t>Mrityunjaya</a:t>
            </a:r>
            <a:r>
              <a:rPr lang="en-US" dirty="0" smtClean="0"/>
              <a:t> Mantra belongs to Lord Shiva (</a:t>
            </a:r>
            <a:r>
              <a:rPr lang="en-US" dirty="0" err="1" smtClean="0"/>
              <a:t>Mahakaal</a:t>
            </a:r>
            <a:r>
              <a:rPr lang="en-US" dirty="0" smtClean="0"/>
              <a:t>) (Lord of death, destruction, meditation and penance).</a:t>
            </a:r>
          </a:p>
          <a:p>
            <a:pPr>
              <a:buFont typeface="Wingdings" pitchFamily="2" charset="2"/>
              <a:buChar char="ü"/>
            </a:pPr>
            <a:r>
              <a:rPr lang="en-US" dirty="0" smtClean="0"/>
              <a:t>Found in the ancient holy book Rig Veda and Shiva </a:t>
            </a:r>
            <a:r>
              <a:rPr lang="en-US" dirty="0" err="1" smtClean="0"/>
              <a:t>Purana</a:t>
            </a:r>
            <a:r>
              <a:rPr lang="en-US" dirty="0" smtClean="0"/>
              <a:t>.</a:t>
            </a:r>
          </a:p>
          <a:p>
            <a:pPr>
              <a:buFont typeface="Wingdings" pitchFamily="2" charset="2"/>
              <a:buChar char="ü"/>
            </a:pPr>
            <a:r>
              <a:rPr lang="en-US" dirty="0" smtClean="0"/>
              <a:t>Basic energy of </a:t>
            </a:r>
            <a:r>
              <a:rPr lang="en-US" dirty="0" err="1" smtClean="0"/>
              <a:t>Maha</a:t>
            </a:r>
            <a:r>
              <a:rPr lang="en-US" dirty="0" smtClean="0"/>
              <a:t> </a:t>
            </a:r>
            <a:r>
              <a:rPr lang="en-US" dirty="0" err="1" smtClean="0"/>
              <a:t>Mrityunjaya</a:t>
            </a:r>
            <a:r>
              <a:rPr lang="en-US" dirty="0" smtClean="0"/>
              <a:t> Mantra is to conquer death and darkness.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Details of </a:t>
            </a:r>
            <a:r>
              <a:rPr lang="en-US" b="1" u="sng" dirty="0" err="1" smtClean="0"/>
              <a:t>Mahamrityunjaya</a:t>
            </a:r>
            <a:r>
              <a:rPr lang="en-US" b="1" u="sng" dirty="0" smtClean="0"/>
              <a:t> Mantra</a:t>
            </a:r>
            <a:endParaRPr lang="en-US" b="1" u="sng" dirty="0"/>
          </a:p>
        </p:txBody>
      </p:sp>
      <p:sp>
        <p:nvSpPr>
          <p:cNvPr id="3" name="Content Placeholder 2"/>
          <p:cNvSpPr>
            <a:spLocks noGrp="1"/>
          </p:cNvSpPr>
          <p:nvPr>
            <p:ph idx="1"/>
          </p:nvPr>
        </p:nvSpPr>
        <p:spPr>
          <a:xfrm>
            <a:off x="457200" y="1600200"/>
            <a:ext cx="8229600" cy="4953000"/>
          </a:xfrm>
        </p:spPr>
        <p:txBody>
          <a:bodyPr>
            <a:noAutofit/>
          </a:bodyPr>
          <a:lstStyle/>
          <a:p>
            <a:r>
              <a:rPr lang="en-US" sz="2000" dirty="0" err="1" smtClean="0"/>
              <a:t>Trayambakam</a:t>
            </a:r>
            <a:r>
              <a:rPr lang="en-US" sz="2000" dirty="0" smtClean="0"/>
              <a:t> : One who has three eyes. Lord Shiva is the only one who have it.</a:t>
            </a:r>
          </a:p>
          <a:p>
            <a:r>
              <a:rPr lang="en-US" sz="2000" dirty="0" err="1" smtClean="0"/>
              <a:t>Yajamahe</a:t>
            </a:r>
            <a:r>
              <a:rPr lang="en-US" sz="2000" dirty="0" smtClean="0"/>
              <a:t>: One who is prayed or worshiped.</a:t>
            </a:r>
          </a:p>
          <a:p>
            <a:r>
              <a:rPr lang="en-US" sz="2000" dirty="0" err="1" smtClean="0"/>
              <a:t>Sugandhim</a:t>
            </a:r>
            <a:r>
              <a:rPr lang="en-US" sz="2000" dirty="0" smtClean="0"/>
              <a:t>: Good Smell.</a:t>
            </a:r>
          </a:p>
          <a:p>
            <a:r>
              <a:rPr lang="en-US" sz="2000" dirty="0" err="1" smtClean="0"/>
              <a:t>Pushti</a:t>
            </a:r>
            <a:r>
              <a:rPr lang="en-US" sz="2000" dirty="0" smtClean="0"/>
              <a:t>: Prosperous, Fulfilled.</a:t>
            </a:r>
          </a:p>
          <a:p>
            <a:r>
              <a:rPr lang="en-US" sz="2000" dirty="0" err="1" smtClean="0"/>
              <a:t>Vardhanam</a:t>
            </a:r>
            <a:r>
              <a:rPr lang="en-US" sz="2000" dirty="0" smtClean="0"/>
              <a:t>: One who makes happy, prosperous, gives peace of mind and takes care about you.</a:t>
            </a:r>
          </a:p>
          <a:p>
            <a:r>
              <a:rPr lang="en-US" sz="2000" dirty="0" err="1" smtClean="0"/>
              <a:t>Urvarukmiv</a:t>
            </a:r>
            <a:r>
              <a:rPr lang="en-US" sz="2000" dirty="0" smtClean="0"/>
              <a:t>: Like it or no one else.</a:t>
            </a:r>
          </a:p>
          <a:p>
            <a:r>
              <a:rPr lang="en-US" sz="2000" dirty="0" err="1" smtClean="0"/>
              <a:t>Bandhanat</a:t>
            </a:r>
            <a:r>
              <a:rPr lang="en-US" sz="2000" dirty="0" smtClean="0"/>
              <a:t>: Associated or bonding.</a:t>
            </a:r>
          </a:p>
          <a:p>
            <a:r>
              <a:rPr lang="en-US" sz="2000" dirty="0" err="1" smtClean="0"/>
              <a:t>Mrityur</a:t>
            </a:r>
            <a:r>
              <a:rPr lang="en-US" sz="2000" dirty="0" smtClean="0"/>
              <a:t>- From Death.</a:t>
            </a:r>
          </a:p>
          <a:p>
            <a:r>
              <a:rPr lang="en-US" sz="2000" dirty="0" err="1" smtClean="0"/>
              <a:t>Mokshaya</a:t>
            </a:r>
            <a:r>
              <a:rPr lang="en-US" sz="2000" dirty="0" smtClean="0"/>
              <a:t>: Free us or send us heaven.</a:t>
            </a:r>
          </a:p>
          <a:p>
            <a:r>
              <a:rPr lang="en-US" sz="2000" dirty="0" smtClean="0"/>
              <a:t>Ma: Not</a:t>
            </a:r>
          </a:p>
          <a:p>
            <a:r>
              <a:rPr lang="en-US" sz="2000" dirty="0" err="1" smtClean="0"/>
              <a:t>Amritat</a:t>
            </a:r>
            <a:r>
              <a:rPr lang="en-US" sz="2000" dirty="0" smtClean="0"/>
              <a:t>: Immortal.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028" name="AutoShape 4" descr="https://qph.ec.quoracdn.net/main-qimg-667ab237f2e796067d6b3440c917f89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ICAI"/>
          <p:cNvPicPr>
            <a:picLocks noChangeAspect="1" noChangeArrowheads="1"/>
          </p:cNvPicPr>
          <p:nvPr/>
        </p:nvPicPr>
        <p:blipFill>
          <a:blip r:embed="rId2"/>
          <a:srcRect/>
          <a:stretch>
            <a:fillRect/>
          </a:stretch>
        </p:blipFill>
        <p:spPr bwMode="auto">
          <a:xfrm>
            <a:off x="381000" y="228600"/>
            <a:ext cx="8382000" cy="62103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a:p>
        </p:txBody>
      </p:sp>
      <p:pic>
        <p:nvPicPr>
          <p:cNvPr id="1026" name="Picture 2" descr="https://s3.scoopwhoop.com/anj/shlokas/274128437.jpg"/>
          <p:cNvPicPr>
            <a:picLocks noChangeAspect="1" noChangeArrowheads="1"/>
          </p:cNvPicPr>
          <p:nvPr/>
        </p:nvPicPr>
        <p:blipFill>
          <a:blip r:embed="rId2"/>
          <a:srcRect/>
          <a:stretch>
            <a:fillRect/>
          </a:stretch>
        </p:blipFill>
        <p:spPr bwMode="auto">
          <a:xfrm>
            <a:off x="228600" y="228600"/>
            <a:ext cx="8458200" cy="6477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s://s3.scoopwhoop.com/anj/shlokas/363184657.jpg"/>
          <p:cNvPicPr>
            <a:picLocks noChangeAspect="1" noChangeArrowheads="1"/>
          </p:cNvPicPr>
          <p:nvPr/>
        </p:nvPicPr>
        <p:blipFill>
          <a:blip r:embed="rId2"/>
          <a:srcRect/>
          <a:stretch>
            <a:fillRect/>
          </a:stretch>
        </p:blipFill>
        <p:spPr bwMode="auto">
          <a:xfrm>
            <a:off x="533400" y="304800"/>
            <a:ext cx="8153400" cy="6057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s://s3.scoopwhoop.com/anj/shlokas/953756327.jpg"/>
          <p:cNvPicPr>
            <a:picLocks noChangeAspect="1" noChangeArrowheads="1"/>
          </p:cNvPicPr>
          <p:nvPr/>
        </p:nvPicPr>
        <p:blipFill>
          <a:blip r:embed="rId2"/>
          <a:srcRect/>
          <a:stretch>
            <a:fillRect/>
          </a:stretch>
        </p:blipFill>
        <p:spPr bwMode="auto">
          <a:xfrm>
            <a:off x="457200" y="228600"/>
            <a:ext cx="8229600" cy="61341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384</Words>
  <Application>Microsoft Office PowerPoint</Application>
  <PresentationFormat>On-screen Show (4:3)</PresentationFormat>
  <Paragraphs>45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 of Gayatri Mantra</vt:lpstr>
      <vt:lpstr>Details of Gayatri mantra</vt:lpstr>
      <vt:lpstr>Power of Mahamrityunjaya Mantra</vt:lpstr>
      <vt:lpstr>Meaning of Mahamrityunjaya Mantra</vt:lpstr>
      <vt:lpstr>Details of Mahamrityunjaya Mantra</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Gayatri Mantra</dc:title>
  <dc:creator>Acer</dc:creator>
  <cp:lastModifiedBy>Santosh</cp:lastModifiedBy>
  <cp:revision>48</cp:revision>
  <dcterms:created xsi:type="dcterms:W3CDTF">2006-08-16T00:00:00Z</dcterms:created>
  <dcterms:modified xsi:type="dcterms:W3CDTF">2019-02-16T16:32:17Z</dcterms:modified>
</cp:coreProperties>
</file>